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7261677"/>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69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44855"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10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09 наурыз 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20-ден 10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 </a:t>
            </a:r>
            <a:r>
              <a:rPr lang="kk-KZ" altLang="ru-RU" sz="1200" b="1" dirty="0">
                <a:solidFill>
                  <a:prstClr val="black"/>
                </a:solidFill>
                <a:latin typeface="Times New Roman" panose="02020603050405020304" pitchFamily="18" charset="0"/>
                <a:cs typeface="Times New Roman" panose="02020603050405020304" pitchFamily="18" charset="0"/>
              </a:rPr>
              <a:t>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 бұлтты</a:t>
            </a:r>
            <a:r>
              <a:rPr lang="kk-KZ" sz="1200">
                <a:solidFill>
                  <a:prstClr val="black"/>
                </a:solidFill>
                <a:latin typeface="Times New Roman" panose="02020603050405020304" pitchFamily="18" charset="0"/>
                <a:cs typeface="Times New Roman" panose="02020603050405020304" pitchFamily="18" charset="0"/>
              </a:rPr>
              <a:t>, </a:t>
            </a:r>
            <a:r>
              <a:rPr lang="kk-KZ" sz="1200" smtClean="0">
                <a:solidFill>
                  <a:prstClr val="black"/>
                </a:solidFill>
                <a:latin typeface="Times New Roman" panose="02020603050405020304" pitchFamily="18" charset="0"/>
                <a:cs typeface="Times New Roman" panose="02020603050405020304" pitchFamily="18" charset="0"/>
              </a:rPr>
              <a:t>кешке </a:t>
            </a:r>
            <a:r>
              <a:rPr lang="kk-KZ" sz="1200" dirty="0" smtClean="0">
                <a:solidFill>
                  <a:prstClr val="black"/>
                </a:solidFill>
                <a:latin typeface="Times New Roman" panose="02020603050405020304" pitchFamily="18" charset="0"/>
                <a:cs typeface="Times New Roman" panose="02020603050405020304" pitchFamily="18" charset="0"/>
              </a:rPr>
              <a:t>қар</a:t>
            </a:r>
            <a:r>
              <a:rPr lang="kk-KZ" sz="1200" dirty="0" smtClean="0">
                <a:solidFill>
                  <a:prstClr val="black"/>
                </a:solidFill>
                <a:latin typeface="Times New Roman" panose="02020603050405020304" pitchFamily="18" charset="0"/>
                <a:cs typeface="Times New Roman" panose="02020603050405020304" pitchFamily="18" charset="0"/>
              </a:rPr>
              <a:t>. Оңтүстік-б</a:t>
            </a:r>
            <a:r>
              <a:rPr lang="kk-KZ" sz="1200" kern="1400" dirty="0" smtClean="0">
                <a:solidFill>
                  <a:srgbClr val="000000"/>
                </a:solidFill>
                <a:latin typeface="Times New Roman" panose="02020603050405020304" pitchFamily="18" charset="0"/>
              </a:rPr>
              <a:t>атыстан </a:t>
            </a:r>
            <a:r>
              <a:rPr lang="kk-KZ" sz="1200" kern="14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9-14 </a:t>
            </a:r>
            <a:r>
              <a:rPr lang="kk-KZ" sz="1200" kern="1400" dirty="0" smtClean="0">
                <a:solidFill>
                  <a:srgbClr val="000000"/>
                </a:solidFill>
                <a:latin typeface="Times New Roman" panose="02020603050405020304" pitchFamily="18" charset="0"/>
                <a:ea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a:solidFill>
                  <a:prstClr val="black"/>
                </a:solidFill>
                <a:latin typeface="Times New Roman" panose="02020603050405020304" pitchFamily="18" charset="0"/>
                <a:cs typeface="Times New Roman" panose="02020603050405020304" pitchFamily="18" charset="0"/>
              </a:rPr>
              <a:t>наурыз</a:t>
            </a:r>
            <a:endParaRPr lang="kk-KZ"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қар</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Б</a:t>
            </a:r>
            <a:r>
              <a:rPr lang="kk-KZ" sz="1200" kern="1400" dirty="0" smtClean="0">
                <a:solidFill>
                  <a:srgbClr val="000000"/>
                </a:solidFill>
                <a:latin typeface="Times New Roman" panose="02020603050405020304" pitchFamily="18" charset="0"/>
              </a:rPr>
              <a:t>атыстан </a:t>
            </a:r>
            <a:r>
              <a:rPr lang="kk-KZ" sz="1200" kern="1400" dirty="0">
                <a:solidFill>
                  <a:srgbClr val="000000"/>
                </a:solidFill>
                <a:latin typeface="Times New Roman" panose="02020603050405020304" pitchFamily="18" charset="0"/>
                <a:ea typeface="Times New Roman" panose="02020603050405020304" pitchFamily="18" charset="0"/>
              </a:rPr>
              <a:t>жел соғады, күші 9-14 м/с</a:t>
            </a:r>
            <a:r>
              <a:rPr lang="kk-KZ" sz="1200" dirty="0">
                <a:solidFill>
                  <a:prstClr val="black"/>
                </a:solidFill>
                <a:latin typeface="Times New Roman" panose="02020603050405020304" pitchFamily="18" charset="0"/>
                <a:cs typeface="Times New Roman" panose="02020603050405020304" pitchFamily="18" charset="0"/>
              </a:rPr>
              <a:t>. 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15-17</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86977237"/>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0.978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777" y="3356992"/>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28943" y="2451448"/>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11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19420</TotalTime>
  <Words>569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3650</cp:revision>
  <cp:lastPrinted>2021-07-01T07:38:07Z</cp:lastPrinted>
  <dcterms:created xsi:type="dcterms:W3CDTF">2018-03-27T06:03:00Z</dcterms:created>
  <dcterms:modified xsi:type="dcterms:W3CDTF">2024-03-09T07:32:11Z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