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1590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10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09 </a:t>
            </a:r>
            <a:r>
              <a:rPr lang="ru-RU" sz="1100" b="1" dirty="0" err="1" smtClean="0">
                <a:latin typeface="Times New Roman" pitchFamily="18" charset="0"/>
                <a:cs typeface="Times New Roman" pitchFamily="18" charset="0"/>
              </a:rPr>
              <a:t>наурыз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10 </a:t>
            </a:r>
            <a:r>
              <a:rPr lang="ru-RU" sz="1100" b="1" dirty="0" err="1" smtClean="0">
                <a:latin typeface="Times New Roman" pitchFamily="18" charset="0"/>
                <a:cs typeface="Times New Roman" pitchFamily="18" charset="0"/>
              </a:rPr>
              <a:t>наурыз</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күннің аяғында аздаған жаңбыр. Оңтүстік-батыстан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3-8 м/с. Ауа температурасы түнде </a:t>
            </a:r>
            <a:r>
              <a:rPr lang="kk-KZ" sz="1200" dirty="0" smtClean="0">
                <a:latin typeface="Times New Roman" pitchFamily="18" charset="0"/>
                <a:cs typeface="Times New Roman" pitchFamily="18" charset="0"/>
              </a:rPr>
              <a:t>1 градус аяз-1 градус жылы,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11 наурызға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10</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11 </a:t>
            </a:r>
            <a:r>
              <a:rPr lang="kk-KZ" altLang="ru-RU" sz="1050" b="1" dirty="0" smtClean="0">
                <a:latin typeface="Times New Roman" pitchFamily="18" charset="0"/>
                <a:ea typeface="Times New Roman KZ" pitchFamily="18" charset="0"/>
                <a:cs typeface="Times New Roman" pitchFamily="18" charset="0"/>
              </a:rPr>
              <a:t>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 Оңтүстік-батыстан</a:t>
            </a:r>
            <a:r>
              <a:rPr lang="kk-KZ" sz="1200" dirty="0" smtClean="0">
                <a:latin typeface="Times New Roman" pitchFamily="18" charset="0"/>
                <a:cs typeface="Times New Roman" pitchFamily="18" charset="0"/>
              </a:rPr>
              <a:t> </a:t>
            </a:r>
            <a:r>
              <a:rPr lang="kk-KZ" sz="1200" dirty="0" smtClean="0">
                <a:latin typeface="Times New Roman KZ" pitchFamily="18" charset="0"/>
                <a:ea typeface="Times New Roman KZ" pitchFamily="18" charset="0"/>
              </a:rPr>
              <a:t>жел соғады, күші 3-8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 градус аяз-1 </a:t>
            </a:r>
            <a:r>
              <a:rPr lang="kk-KZ" sz="1200" dirty="0" smtClean="0">
                <a:latin typeface="Times New Roman" pitchFamily="18" charset="0"/>
                <a:cs typeface="Times New Roman" pitchFamily="18" charset="0"/>
              </a:rPr>
              <a:t>градус.</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11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0,007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309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1,031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0,237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7771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1,554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0,317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0,232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Р.А./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18556</TotalTime>
  <Words>543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4054</cp:revision>
  <cp:lastPrinted>2021-07-01T03:56:27Z</cp:lastPrinted>
  <dcterms:created xsi:type="dcterms:W3CDTF">2018-03-27T06:03:00Z</dcterms:created>
  <dcterms:modified xsi:type="dcterms:W3CDTF">2024-03-09T06:52:22Z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