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p:scale>
          <a:sx n="90" d="100"/>
          <a:sy n="90" d="100"/>
        </p:scale>
        <p:origin x="-2539" y="-1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612665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09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416451"/>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2817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09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a:t>
            </a:r>
            <a:r>
              <a:rPr lang="ru-RU" sz="1100" b="1" dirty="0">
                <a:solidFill>
                  <a:prstClr val="black"/>
                </a:solidFill>
                <a:latin typeface="Times New Roman" panose="02020603050405020304" pitchFamily="18" charset="0"/>
                <a:cs typeface="Times New Roman" panose="02020603050405020304" pitchFamily="18" charset="0"/>
              </a:rPr>
              <a:t>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r>
              <a:rPr lang="kk-KZ" sz="1100" kern="1400" dirty="0">
                <a:solidFill>
                  <a:srgbClr val="000000"/>
                </a:solidFill>
                <a:latin typeface="Times New Roman" panose="02020603050405020304" pitchFamily="18" charset="0"/>
                <a:ea typeface="Times New Roman" panose="02020603050405020304" pitchFamily="18" charset="0"/>
              </a:rPr>
              <a:t>       Көшпелі бұлтты, қар. Оңтүстік-</a:t>
            </a:r>
            <a:r>
              <a:rPr lang="kk-KZ"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a:t>
            </a:r>
            <a:r>
              <a:rPr lang="kk-KZ" sz="1100" kern="1400" dirty="0">
                <a:solidFill>
                  <a:srgbClr val="000000"/>
                </a:solidFill>
                <a:latin typeface="Times New Roman" panose="02020603050405020304" pitchFamily="18" charset="0"/>
                <a:cs typeface="Times New Roman" panose="02020603050405020304" pitchFamily="18" charset="0"/>
              </a:rPr>
              <a:t>9-14, екпіні 15-20</a:t>
            </a:r>
            <a:r>
              <a:rPr lang="kk-KZ" sz="1100" kern="1400" dirty="0">
                <a:solidFill>
                  <a:srgbClr val="000000"/>
                </a:solidFill>
                <a:latin typeface="Times New Roman" panose="02020603050405020304" pitchFamily="18" charset="0"/>
                <a:ea typeface="Times New Roman" panose="02020603050405020304" pitchFamily="18" charset="0"/>
              </a:rPr>
              <a:t> м/с. Ауа температурасы түнде 0-2 аяз, күндіз 2-4 жылы.</a:t>
            </a:r>
            <a:r>
              <a:rPr lang="ru-RU" sz="1100" b="1" kern="1400" dirty="0">
                <a:solidFill>
                  <a:srgbClr val="000000"/>
                </a:solidFill>
                <a:latin typeface="Times New Roman" panose="02020603050405020304" pitchFamily="18" charset="0"/>
                <a:cs typeface="Times New Roman" panose="02020603050405020304" pitchFamily="18" charset="0"/>
              </a:rPr>
              <a:t>                                         </a:t>
            </a:r>
          </a:p>
          <a:p>
            <a:pPr algn="ctr"/>
            <a:r>
              <a:rPr lang="ru-RU" sz="1100" b="1" kern="1400" dirty="0">
                <a:solidFill>
                  <a:srgbClr val="000000"/>
                </a:solidFill>
                <a:latin typeface="Times New Roman" panose="02020603050405020304" pitchFamily="18" charset="0"/>
                <a:cs typeface="Times New Roman" panose="02020603050405020304" pitchFamily="18" charset="0"/>
              </a:rPr>
              <a:t>11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қар</a:t>
            </a:r>
            <a:r>
              <a:rPr lang="kk-KZ" sz="1100" dirty="0">
                <a:latin typeface="Times New Roman" panose="02020603050405020304" pitchFamily="18" charset="0"/>
                <a:cs typeface="Times New Roman" panose="02020603050405020304" pitchFamily="18" charset="0"/>
              </a:rPr>
              <a:t>. 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4-6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1</a:t>
            </a:r>
            <a:r>
              <a:rPr lang="ru-RU" sz="1100" dirty="0">
                <a:solidFill>
                  <a:prstClr val="black"/>
                </a:solidFill>
                <a:latin typeface="Times New Roman" panose="02020603050405020304" pitchFamily="18" charset="0"/>
                <a:cs typeface="Times New Roman" panose="02020603050405020304" pitchFamily="18" charset="0"/>
              </a:rPr>
              <a:t>0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11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28039</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4790</cp:revision>
  <cp:lastPrinted>2023-01-16T10:13:34Z</cp:lastPrinted>
  <dcterms:created xsi:type="dcterms:W3CDTF">2018-03-27T06:03:00Z</dcterms:created>
  <dcterms:modified xsi:type="dcterms:W3CDTF">2024-03-09T07:21:08Z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