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p:scale>
          <a:sx n="107" d="100"/>
          <a:sy n="107" d="100"/>
        </p:scale>
        <p:origin x="-2262"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69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09 наурыз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наурызға 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67119562"/>
              </p:ext>
            </p:extLst>
          </p:nvPr>
        </p:nvGraphicFramePr>
        <p:xfrm>
          <a:off x="5025009" y="3996001"/>
          <a:ext cx="4536503" cy="261786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599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97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260648"/>
            <a:ext cx="4824536"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09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09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10 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түнде қар, сырма, күндіз аздаған қар, жаяу бұрқасын. Оңтүстік-батыстан жел соғады, күші 9-14, күндіз екпіні 15-20 м/с. Ауа температурасы түнде 12-14, күндіз 4-6 градус аяз. </a:t>
            </a:r>
            <a:endParaRPr lang="kk-KZ" sz="1100" dirty="0" smtClean="0">
              <a:latin typeface="Times New Roman" pitchFamily="18" charset="0"/>
              <a:cs typeface="Times New Roman" pitchFamily="18" charset="0"/>
            </a:endParaRPr>
          </a:p>
          <a:p>
            <a:pPr indent="180975" algn="ctr"/>
            <a:r>
              <a:rPr lang="kk-KZ" altLang="ru-RU" sz="1100" b="1" dirty="0" smtClean="0">
                <a:solidFill>
                  <a:srgbClr val="000000"/>
                </a:solidFill>
                <a:latin typeface="Times New Roman" pitchFamily="18" charset="0"/>
                <a:cs typeface="Times New Roman" pitchFamily="18" charset="0"/>
              </a:rPr>
              <a:t>10 наурызға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r>
              <a:rPr lang="ru-RU" altLang="ru-RU" sz="1100" b="1" dirty="0" smtClean="0">
                <a:solidFill>
                  <a:srgbClr val="000000"/>
                </a:solidFill>
                <a:latin typeface="Times New Roman" pitchFamily="18" charset="0"/>
                <a:cs typeface="Times New Roman" pitchFamily="18" charset="0"/>
              </a:rPr>
              <a:t> </a:t>
            </a:r>
          </a:p>
          <a:p>
            <a:pPr algn="ctr"/>
            <a:r>
              <a:rPr lang="ru-RU" altLang="ru-RU" sz="1100" b="1" dirty="0" smtClean="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a:t>
            </a:r>
            <a:r>
              <a:rPr lang="kk-KZ" altLang="ru-RU" sz="1100" b="1" dirty="0">
                <a:solidFill>
                  <a:srgbClr val="000000"/>
                </a:solidFill>
                <a:latin typeface="Times New Roman" pitchFamily="18" charset="0"/>
                <a:cs typeface="Times New Roman" pitchFamily="18" charset="0"/>
              </a:rPr>
              <a:t>0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11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Бұлтты, қар, жаяу бұрқасын. Оңтүстік-батыстан жел соғады, күші </a:t>
            </a:r>
            <a:r>
              <a:rPr lang="kk-KZ" sz="1100" dirty="0" smtClean="0">
                <a:latin typeface="Times New Roman" pitchFamily="18" charset="0"/>
                <a:cs typeface="Times New Roman" pitchFamily="18" charset="0"/>
              </a:rPr>
              <a:t>9-14, күндіз екпіні 15-20 </a:t>
            </a:r>
            <a:r>
              <a:rPr lang="kk-KZ" sz="1100" dirty="0">
                <a:latin typeface="Times New Roman" pitchFamily="18" charset="0"/>
                <a:cs typeface="Times New Roman" pitchFamily="18" charset="0"/>
              </a:rPr>
              <a:t>м/с. Ауа температурасы  8-10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060848"/>
            <a:ext cx="4608512"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1</a:t>
            </a:r>
            <a:r>
              <a:rPr lang="kk-KZ" sz="1200" dirty="0">
                <a:solidFill>
                  <a:schemeClr val="tx1"/>
                </a:solidFill>
                <a:latin typeface="Times New Roman" pitchFamily="18" charset="0"/>
                <a:cs typeface="Times New Roman" pitchFamily="18" charset="0"/>
              </a:rPr>
              <a:t>0 наурызда</a:t>
            </a:r>
            <a:r>
              <a:rPr lang="kk-KZ" sz="1200" dirty="0">
                <a:solidFill>
                  <a:srgbClr val="000000"/>
                </a:solidFill>
                <a:latin typeface="Times New Roman" pitchFamily="18" charset="0"/>
                <a:cs typeface="Times New Roman" pitchFamily="18" charset="0"/>
              </a:rPr>
              <a:t>, 11 наурызға караған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А. </a:t>
            </a:r>
            <a:r>
              <a:rPr lang="ru-RU" altLang="ru-RU" sz="1200" b="1" i="1">
                <a:solidFill>
                  <a:srgbClr val="000000"/>
                </a:solidFill>
                <a:latin typeface="Times New Roman" panose="02020603050405020304" pitchFamily="18" charset="0"/>
                <a:cs typeface="Times New Roman" panose="02020603050405020304" pitchFamily="18" charset="0"/>
              </a:rPr>
              <a:t>Айтуарова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14629</TotalTime>
  <Words>570</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4362</cp:revision>
  <cp:lastPrinted>2021-07-01T03:56:27Z</cp:lastPrinted>
  <dcterms:created xsi:type="dcterms:W3CDTF">2018-03-27T06:03:00Z</dcterms:created>
  <dcterms:modified xsi:type="dcterms:W3CDTF">2024-03-09T07:57:50Z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