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545740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снег.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0-2 мороза, днем 2-4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Переменная облачность,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9-14 м/с. Температура воздуха  4-6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51287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марта, ночью 11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29855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4946</cp:revision>
  <cp:lastPrinted>2021-11-30T05:55:24Z</cp:lastPrinted>
  <dcterms:created xsi:type="dcterms:W3CDTF">2018-03-27T06:03:00Z</dcterms:created>
  <dcterms:modified xsi:type="dcterms:W3CDTF">2024-03-09T07:21:12Z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