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68629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664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</a:rPr>
              <a:t>Переменная облачность, днем небольшой дождь. Ветер юго-западный с переходом на северо-западный 5-10 м/с. Температура воздуха ночью 0-2,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25109</TotalTime>
  <Words>606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3223</cp:revision>
  <cp:lastPrinted>2021-10-15T03:50:29Z</cp:lastPrinted>
  <dcterms:created xsi:type="dcterms:W3CDTF">2018-03-27T06:03:00Z</dcterms:created>
  <dcterms:modified xsi:type="dcterms:W3CDTF">2024-03-09T07:44:57Z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