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23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007089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по 20 ч. 10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ночью снег, поземок. Ветер 6-11 м/с. Температура воздуха ночью 6-8,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Ветер 6-11 м/с. Температура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8239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18833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3097</cp:revision>
  <cp:lastPrinted>2021-07-01T03:56:27Z</cp:lastPrinted>
  <dcterms:created xsi:type="dcterms:W3CDTF">2018-03-27T06:03:00Z</dcterms:created>
  <dcterms:modified xsi:type="dcterms:W3CDTF">2024-03-09T07:36:41Z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