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2671373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20 ч. 10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снег, поземок, днем небольшой снег, низовая метель. Ветер юго-западный 9-14, днем порывы 15-20 м/с. Температура воздуха ночью 12-14, днем 4-6 мороза.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по 09 ч. 11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15815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4549</cp:revision>
  <cp:lastPrinted>2021-07-01T03:56:27Z</cp:lastPrinted>
  <dcterms:created xsi:type="dcterms:W3CDTF">2018-03-27T06:03:00Z</dcterms:created>
  <dcterms:modified xsi:type="dcterms:W3CDTF">2024-03-09T07:58:07Z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