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 конце дня небольшой дождь</a:t>
            </a:r>
            <a:r>
              <a:rPr lang="ru-RU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solidFill>
                  <a:srgbClr val="FF0000"/>
                </a:solidFill>
                <a:latin typeface="Times New Roman KZ" pitchFamily="18" charset="0"/>
                <a:ea typeface="Times New Roman KZ" pitchFamily="18" charset="0"/>
              </a:rPr>
              <a:t>3-8 м/с. Температура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 мороза-1 тепла,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18709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3985</cp:revision>
  <cp:lastPrinted>2021-07-01T03:56:27Z</cp:lastPrinted>
  <dcterms:created xsi:type="dcterms:W3CDTF">2018-03-27T06:03:00Z</dcterms:created>
  <dcterms:modified xsi:type="dcterms:W3CDTF">2024-03-09T06:52:41Z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