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09705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небольшие осадки (дождь, снег). Ветер юго-западный 9-14 м/с. Температура воздуха ночью 4-6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небольшие осадки (дождь, снег).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4-6 мороза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280402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18469</TotalTime>
  <Words>544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3375</cp:revision>
  <cp:lastPrinted>2021-07-01T03:56:27Z</cp:lastPrinted>
  <dcterms:created xsi:type="dcterms:W3CDTF">2018-03-27T06:03:00Z</dcterms:created>
  <dcterms:modified xsi:type="dcterms:W3CDTF">2024-03-09T09:12:50Z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