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560512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2792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(дождь, снег), гололед. Ветер юго-западный 9-14, ночью порывы 15-20 м/с. Температура воздуха ночью 2-4, днем 0-2 мороза. </a:t>
            </a:r>
          </a:p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11 марта 2024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юго-востчный 9-14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943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648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3372</cp:revision>
  <cp:lastPrinted>2021-07-01T03:56:27Z</cp:lastPrinted>
  <dcterms:created xsi:type="dcterms:W3CDTF">2018-03-27T06:03:00Z</dcterms:created>
  <dcterms:modified xsi:type="dcterms:W3CDTF">2024-03-09T10:51:16Z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