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45807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(преимущественно дождь)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08 ч.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(преимущественно дождь)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91875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4675" y="2204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22547</TotalTime>
  <Words>666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3551</cp:revision>
  <cp:lastPrinted>2021-10-18T15:52:53Z</cp:lastPrinted>
  <dcterms:created xsi:type="dcterms:W3CDTF">2018-03-27T06:03:00Z</dcterms:created>
  <dcterms:modified xsi:type="dcterms:W3CDTF">2024-03-09T07:37:31Z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