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19526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преимущественно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</a:p>
          <a:p>
            <a:pPr lvl="0" indent="177800"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дождь)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7975" y="219368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1396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09273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19526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3321</cp:revision>
  <cp:lastPrinted>2021-07-01T03:56:27Z</cp:lastPrinted>
  <dcterms:created xsi:type="dcterms:W3CDTF">2018-03-27T06:03:00Z</dcterms:created>
  <dcterms:modified xsi:type="dcterms:W3CDTF">2024-03-09T07:44:08Z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