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8168288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68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наурыз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05071933"/>
              </p:ext>
            </p:extLst>
          </p:nvPr>
        </p:nvGraphicFramePr>
        <p:xfrm>
          <a:off x="5096232" y="6426875"/>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0704956"/>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67</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567</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58</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24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0,05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a:effectLst/>
                          <a:latin typeface="Times New Roman" panose="02020603050405020304" pitchFamily="18" charset="0"/>
                          <a:ea typeface="SimSun" panose="02010600030101010101" pitchFamily="2" charset="-122"/>
                        </a:rPr>
                        <a:t>0,7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23138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наурызға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09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наурызға</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latin typeface="Times New Roman" panose="02020603050405020304" pitchFamily="18" charset="0"/>
                <a:cs typeface="Times New Roman" panose="02020603050405020304" pitchFamily="18" charset="0"/>
              </a:rPr>
              <a:t>Көшпелі 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кұндіз жауын-шашын (негізінен қар)</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батыстан, оңтүстік-батыстан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соғады</a:t>
            </a:r>
            <a:r>
              <a:rPr lang="kk-KZ" sz="11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5-10 </a:t>
            </a:r>
            <a:r>
              <a:rPr lang="kk-KZ" sz="1100" dirty="0">
                <a:latin typeface="Times New Roman" panose="02020603050405020304" pitchFamily="18" charset="0"/>
                <a:ea typeface="Calibri" panose="020F0502020204030204" pitchFamily="34" charset="0"/>
                <a:cs typeface="Times New Roman" panose="02020603050405020304" pitchFamily="18" charset="0"/>
              </a:rPr>
              <a:t>м/с. Ауа температурасы 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10-12, </a:t>
            </a:r>
            <a:r>
              <a:rPr lang="kk-KZ" sz="1100" dirty="0">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2-4 </a:t>
            </a:r>
            <a:r>
              <a:rPr lang="kk-KZ" sz="1100" dirty="0">
                <a:latin typeface="Times New Roman" panose="02020603050405020304" pitchFamily="18" charset="0"/>
                <a:ea typeface="Calibri" panose="020F0502020204030204" pitchFamily="34" charset="0"/>
                <a:cs typeface="Times New Roman" panose="02020603050405020304" pitchFamily="18" charset="0"/>
              </a:rPr>
              <a:t>градус аяз.</a:t>
            </a:r>
          </a:p>
          <a:p>
            <a:pPr lvl="0" indent="144000" algn="ctr"/>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10 </a:t>
            </a:r>
            <a:r>
              <a:rPr lang="ru-RU" sz="1200" b="1" dirty="0" err="1">
                <a:solidFill>
                  <a:srgbClr val="000000"/>
                </a:solidFill>
                <a:latin typeface="Times New Roman" pitchFamily="18" charset="0"/>
                <a:cs typeface="Times New Roman" pitchFamily="18" charset="0"/>
                <a:sym typeface="+mn-ea"/>
              </a:rPr>
              <a:t>наурыз</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09 </a:t>
            </a:r>
            <a:r>
              <a:rPr lang="kk-KZ" sz="1200" b="1" dirty="0">
                <a:solidFill>
                  <a:srgbClr val="000000"/>
                </a:solidFill>
                <a:latin typeface="Times New Roman" panose="02020603050405020304" pitchFamily="18" charset="0"/>
                <a:cs typeface="Times New Roman" panose="02020603050405020304" pitchFamily="18" charset="0"/>
                <a:sym typeface="+mn-ea"/>
              </a:rPr>
              <a:t>наурыз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10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оңтүстік-батыстан 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a:t>
            </a:r>
            <a:r>
              <a:rPr lang="kk-KZ" sz="1100" dirty="0">
                <a:latin typeface="Times New Roman" panose="02020603050405020304" pitchFamily="18" charset="0"/>
                <a:cs typeface="Times New Roman" panose="02020603050405020304"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8-10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99072" y="2315471"/>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09 </a:t>
            </a:r>
            <a:r>
              <a:rPr lang="ru-RU" sz="1100" b="1" dirty="0" err="1">
                <a:solidFill>
                  <a:schemeClr val="tx1"/>
                </a:solidFill>
                <a:latin typeface="Times New Roman" panose="02020603050405020304" pitchFamily="18" charset="0"/>
                <a:cs typeface="Times New Roman" panose="02020603050405020304" pitchFamily="18" charset="0"/>
              </a:rPr>
              <a:t>наурыз</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10 </a:t>
            </a:r>
            <a:r>
              <a:rPr lang="kk-KZ" sz="1100" b="1" dirty="0" smtClean="0">
                <a:solidFill>
                  <a:schemeClr val="tx1"/>
                </a:solidFill>
                <a:latin typeface="Times New Roman" panose="02020603050405020304" pitchFamily="18" charset="0"/>
                <a:cs typeface="Times New Roman" panose="02020603050405020304" pitchFamily="18" charset="0"/>
              </a:rPr>
              <a:t>наурыз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жиналуына</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жоғары</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24784</TotalTime>
  <Words>566</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4682</cp:revision>
  <cp:lastPrinted>2021-07-01T03:56:27Z</cp:lastPrinted>
  <dcterms:created xsi:type="dcterms:W3CDTF">2018-03-27T06:03:00Z</dcterms:created>
  <dcterms:modified xsi:type="dcterms:W3CDTF">2024-03-08T06:22:57Z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