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A8422"/>
    <a:srgbClr val="F97407"/>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7218" autoAdjust="0"/>
  </p:normalViewPr>
  <p:slideViewPr>
    <p:cSldViewPr showGuides="1">
      <p:cViewPr varScale="1">
        <p:scale>
          <a:sx n="115" d="100"/>
          <a:sy n="115" d="100"/>
        </p:scale>
        <p:origin x="-2118"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xmlns=""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889278246"/>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068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08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наурыз</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438" y="142852"/>
            <a:ext cx="4714908"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09 наурызға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2024 </a:t>
            </a:r>
            <a:r>
              <a:rPr lang="ru-RU" altLang="ru-RU" sz="1200" b="1" dirty="0" err="1" smtClean="0">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08</a:t>
            </a:r>
            <a:r>
              <a:rPr lang="kk-KZ" altLang="ru-RU" sz="1200" b="1" dirty="0" smtClean="0">
                <a:solidFill>
                  <a:srgbClr val="000000"/>
                </a:solidFill>
                <a:latin typeface="Times New Roman" pitchFamily="18" charset="0"/>
                <a:cs typeface="Times New Roman" pitchFamily="18" charset="0"/>
              </a:rPr>
              <a:t> наурыз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kk-KZ" altLang="ru-RU" sz="1200" b="1" dirty="0" smtClean="0">
                <a:solidFill>
                  <a:srgbClr val="000000"/>
                </a:solidFill>
                <a:latin typeface="Times New Roman" pitchFamily="18" charset="0"/>
                <a:cs typeface="Times New Roman" pitchFamily="18" charset="0"/>
              </a:rPr>
              <a:t>09 наурыз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Көшпелі 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 және таңертең тұман </a:t>
            </a:r>
            <a:r>
              <a:rPr lang="ru-RU" sz="1200" dirty="0" err="1" smtClean="0">
                <a:latin typeface="Times New Roman" pitchFamily="18" charset="0"/>
                <a:cs typeface="Times New Roman" pitchFamily="18" charset="0"/>
              </a:rPr>
              <a:t>түседі.</a:t>
            </a:r>
            <a:r>
              <a:rPr lang="ru-RU" sz="1200" smtClean="0">
                <a:latin typeface="Times New Roman" pitchFamily="18" charset="0"/>
                <a:cs typeface="Times New Roman" pitchFamily="18" charset="0"/>
              </a:rPr>
              <a:t> </a:t>
            </a:r>
            <a:r>
              <a:rPr lang="kk-KZ" sz="1200" smtClean="0">
                <a:latin typeface="Times New Roman" pitchFamily="18" charset="0"/>
                <a:cs typeface="Times New Roman" pitchFamily="18" charset="0"/>
              </a:rPr>
              <a:t>Солтүстік-батыстан </a:t>
            </a:r>
            <a:r>
              <a:rPr lang="kk-KZ" sz="1200" dirty="0" smtClean="0">
                <a:latin typeface="Times New Roman" pitchFamily="18" charset="0"/>
                <a:cs typeface="Times New Roman" pitchFamily="18" charset="0"/>
              </a:rPr>
              <a:t>жел соғады, күші </a:t>
            </a:r>
            <a:r>
              <a:rPr lang="ru-RU" sz="1200" dirty="0" smtClean="0">
                <a:latin typeface="Times New Roman" pitchFamily="18" charset="0"/>
                <a:cs typeface="Times New Roman" pitchFamily="18" charset="0"/>
              </a:rPr>
              <a:t>1-6 м/с. </a:t>
            </a:r>
            <a:r>
              <a:rPr lang="kk-KZ" sz="1200" dirty="0" smtClean="0">
                <a:latin typeface="Times New Roman" pitchFamily="18" charset="0"/>
                <a:cs typeface="Times New Roman" pitchFamily="18" charset="0"/>
              </a:rPr>
              <a:t>Ауа температурасы түнде 14-16 градус аяз, </a:t>
            </a:r>
            <a:r>
              <a:rPr lang="ru-RU" sz="1200" dirty="0" err="1" smtClean="0">
                <a:latin typeface="Times New Roman" pitchFamily="18" charset="0"/>
                <a:cs typeface="Times New Roman" pitchFamily="18" charset="0"/>
              </a:rPr>
              <a:t>күндіз </a:t>
            </a:r>
            <a:r>
              <a:rPr lang="ru-RU" sz="1200" dirty="0" smtClean="0">
                <a:latin typeface="Times New Roman" pitchFamily="18" charset="0"/>
                <a:cs typeface="Times New Roman" pitchFamily="18" charset="0"/>
              </a:rPr>
              <a:t>3-5 градус </a:t>
            </a:r>
            <a:r>
              <a:rPr lang="ru-RU" sz="1200" dirty="0" err="1" smtClean="0">
                <a:latin typeface="Times New Roman" pitchFamily="18" charset="0"/>
                <a:cs typeface="Times New Roman" pitchFamily="18" charset="0"/>
              </a:rPr>
              <a:t>суық болады</a:t>
            </a:r>
            <a:r>
              <a:rPr lang="ru-RU" sz="1200" dirty="0" smtClean="0">
                <a:latin typeface="Times New Roman" pitchFamily="18" charset="0"/>
                <a:cs typeface="Times New Roman" pitchFamily="18" charset="0"/>
              </a:rPr>
              <a:t>.</a:t>
            </a:r>
          </a:p>
          <a:p>
            <a:pPr algn="ctr"/>
            <a:r>
              <a:rPr lang="kk-KZ" sz="1200" b="1" dirty="0" smtClean="0">
                <a:solidFill>
                  <a:srgbClr val="000000"/>
                </a:solidFill>
                <a:latin typeface="Times New Roman" pitchFamily="18" charset="0"/>
                <a:cs typeface="Times New Roman" pitchFamily="18" charset="0"/>
              </a:rPr>
              <a:t>10 наурызға</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2024 ж. 09</a:t>
            </a:r>
            <a:r>
              <a:rPr lang="kk-KZ" sz="1200" b="1" dirty="0" smtClean="0">
                <a:solidFill>
                  <a:srgbClr val="000000"/>
                </a:solidFill>
                <a:latin typeface="Times New Roman" pitchFamily="18" charset="0"/>
                <a:cs typeface="Times New Roman" pitchFamily="18" charset="0"/>
              </a:rPr>
              <a:t> наурыз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10 наурыз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кей</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уақыттарда қар жауады</a:t>
            </a:r>
            <a:r>
              <a:rPr lang="ru-RU" sz="1200" dirty="0" smtClean="0">
                <a:latin typeface="Times New Roman" pitchFamily="18" charset="0"/>
                <a:cs typeface="Times New Roman" pitchFamily="18" charset="0"/>
              </a:rPr>
              <a:t>. Б</a:t>
            </a:r>
            <a:r>
              <a:rPr lang="kk-KZ" sz="1200" dirty="0" smtClean="0">
                <a:latin typeface="Times New Roman" pitchFamily="18" charset="0"/>
                <a:cs typeface="Times New Roman" pitchFamily="18" charset="0"/>
              </a:rPr>
              <a:t>ат</a:t>
            </a:r>
            <a:r>
              <a:rPr lang="ru-RU" sz="1200" dirty="0" err="1" smtClean="0">
                <a:latin typeface="Times New Roman" pitchFamily="18" charset="0"/>
                <a:cs typeface="Times New Roman" pitchFamily="18" charset="0"/>
              </a:rPr>
              <a:t>ыстан</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жел соғады, күші  2-7 м/с. Ауа температурасы 9-11 градус аяз болады.</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4066678062"/>
              </p:ext>
            </p:extLst>
          </p:nvPr>
        </p:nvGraphicFramePr>
        <p:xfrm>
          <a:off x="5024438" y="4143380"/>
          <a:ext cx="4667576" cy="2151816"/>
        </p:xfrm>
        <a:graphic>
          <a:graphicData uri="http://schemas.openxmlformats.org/drawingml/2006/table">
            <a:tbl>
              <a:tblPr firstRow="1" bandRow="1">
                <a:tableStyleId>{5C22544A-7EE6-4342-B048-85BDC9FD1C3A}</a:tableStyleId>
              </a:tblPr>
              <a:tblGrid>
                <a:gridCol w="1771866">
                  <a:extLst>
                    <a:ext uri="{9D8B030D-6E8A-4147-A177-3AD203B41FA5}">
                      <a16:colId xmlns:a16="http://schemas.microsoft.com/office/drawing/2014/main" xmlns="" val="3583770891"/>
                    </a:ext>
                  </a:extLst>
                </a:gridCol>
                <a:gridCol w="1457141">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727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71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7390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217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1087</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0,217</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7464">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131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0,655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246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0,208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21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10</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1,188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xmlns="" val="3691709549"/>
              </p:ext>
            </p:extLst>
          </p:nvPr>
        </p:nvGraphicFramePr>
        <p:xfrm>
          <a:off x="5081587" y="6381328"/>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24439" y="3571876"/>
            <a:ext cx="4714907" cy="646331"/>
          </a:xfrm>
          <a:prstGeom prst="rect">
            <a:avLst/>
          </a:prstGeom>
          <a:noFill/>
          <a:ln w="9525">
            <a:noFill/>
          </a:ln>
        </p:spPr>
        <p:txBody>
          <a:bodyPr wrap="square">
            <a:spAutoFit/>
          </a:bodyPr>
          <a:lstStyle/>
          <a:p>
            <a:pPr algn="ct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8</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дағы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571744"/>
            <a:ext cx="4857784"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2024 жылғы 09 наурыз, 10 наурыз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smtClean="0">
                <a:solidFill>
                  <a:schemeClr val="tx1"/>
                </a:solidFill>
                <a:latin typeface="Times New Roman" panose="02020603050405020304" pitchFamily="18" charset="0"/>
                <a:cs typeface="Times New Roman" panose="02020603050405020304" pitchFamily="18" charset="0"/>
              </a:rPr>
              <a:t> жиналуына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sz="1200" dirty="0" smtClean="0">
                <a:solidFill>
                  <a:srgbClr val="000000"/>
                </a:solidFill>
                <a:latin typeface="Times New Roman" panose="02020603050405020304" pitchFamily="18" charset="0"/>
                <a:cs typeface="Times New Roman" panose="02020603050405020304" pitchFamily="18" charset="0"/>
              </a:rPr>
              <a:t> </a:t>
            </a:r>
            <a:r>
              <a:rPr lang="kk-KZ" altLang="en-US" sz="1200" dirty="0" smtClean="0">
                <a:solidFill>
                  <a:srgbClr val="000000"/>
                </a:solidFill>
                <a:latin typeface="Times New Roman" panose="02020603050405020304" pitchFamily="18" charset="0"/>
              </a:rPr>
              <a:t>көтеріңкі</a:t>
            </a:r>
            <a:r>
              <a:rPr lang="ru-RU" altLang="en-US" sz="1200" dirty="0" smtClean="0">
                <a:solidFill>
                  <a:srgbClr val="000000"/>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88719" y="3386137"/>
            <a:ext cx="485778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95297"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Снигирева Н.Г.</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Картпанбетов</a:t>
            </a:r>
            <a:r>
              <a:rPr lang="ru-RU" altLang="ru-RU" sz="1200" b="1" i="1" dirty="0" smtClean="0">
                <a:solidFill>
                  <a:srgbClr val="000000"/>
                </a:solidFill>
                <a:latin typeface="Times New Roman" panose="02020603050405020304" pitchFamily="18" charset="0"/>
                <a:cs typeface="Times New Roman" panose="02020603050405020304" pitchFamily="18" charset="0"/>
              </a:rPr>
              <a:t> Д.Г.</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xmlns=""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17018</TotalTime>
  <Words>531</Words>
  <Application>Microsoft Office PowerPoint</Application>
  <PresentationFormat>Лист A4 (210x297 мм)</PresentationFormat>
  <Paragraphs>98</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4088</cp:revision>
  <cp:lastPrinted>2021-07-01T07:38:07Z</cp:lastPrinted>
  <dcterms:created xsi:type="dcterms:W3CDTF">2018-03-27T06:03:00Z</dcterms:created>
  <dcterms:modified xsi:type="dcterms:W3CDTF">2024-03-08T07:17:54Z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