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935604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күндіз 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о</a:t>
            </a:r>
            <a:r>
              <a:rPr lang="kk-KZ" sz="1200" dirty="0">
                <a:solidFill>
                  <a:prstClr val="black"/>
                </a:solidFill>
                <a:latin typeface="Times New Roman" pitchFamily="18" charset="0"/>
                <a:cs typeface="Times New Roman" pitchFamily="18" charset="0"/>
              </a:rPr>
              <a:t>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3-5° жылы болады.</a:t>
            </a: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10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жауын-шашын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көбінесе жаңбыр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оңтүстік-шығыстан соғады, күші 5-10, екпіні 15-20 м/с. Ауа температурасы </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763714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11308"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18495</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3289</cp:revision>
  <cp:lastPrinted>2021-07-01T03:56:27Z</cp:lastPrinted>
  <dcterms:created xsi:type="dcterms:W3CDTF">2018-03-27T06:03:00Z</dcterms:created>
  <dcterms:modified xsi:type="dcterms:W3CDTF">2024-03-08T07:22:15Z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