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5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4311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a:t>
            </a:r>
            <a:r>
              <a:rPr lang="kk-KZ" sz="1200" dirty="0">
                <a:latin typeface="Times New Roman" pitchFamily="18" charset="0"/>
                <a:cs typeface="Times New Roman" pitchFamily="18" charset="0"/>
              </a:rPr>
              <a:t>қар, жаяу-бұрқасын, күндіз жауын-шашын (жаңбыр, қар) күтіледі. Оңтүстік-шығыстан соғатын жел оңтүстік-батысқа ауысады, екпіні 15-20 </a:t>
            </a:r>
            <a:r>
              <a:rPr lang="kk-KZ" sz="1200" dirty="0" smtClean="0">
                <a:latin typeface="Times New Roman" pitchFamily="18" charset="0"/>
                <a:cs typeface="Times New Roman" pitchFamily="18" charset="0"/>
              </a:rPr>
              <a:t>м/с.</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a:solidFill>
                  <a:srgbClr val="000000"/>
                </a:solidFill>
                <a:latin typeface="Times New Roman" panose="02020603050405020304" pitchFamily="18" charset="0"/>
                <a:cs typeface="Times New Roman" panose="02020603050405020304" pitchFamily="18" charset="0"/>
              </a:rPr>
              <a:t> </a:t>
            </a:r>
            <a:r>
              <a:rPr lang="kk-KZ" sz="1200" b="1" smtClean="0">
                <a:solidFill>
                  <a:srgbClr val="000000"/>
                </a:solidFill>
                <a:latin typeface="Times New Roman" panose="02020603050405020304" pitchFamily="18" charset="0"/>
                <a:cs typeface="Times New Roman" panose="02020603050405020304" pitchFamily="18" charset="0"/>
              </a:rPr>
              <a:t>9</a:t>
            </a:r>
            <a:r>
              <a:rPr lang="ru-RU" sz="1200" b="1"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a:t>
            </a:r>
            <a:r>
              <a:rPr lang="kk-KZ" sz="1200" dirty="0">
                <a:latin typeface="Times New Roman" pitchFamily="18" charset="0"/>
                <a:cs typeface="Times New Roman" pitchFamily="18" charset="0"/>
              </a:rPr>
              <a:t>жауын-шашын (жаңбыр, қар</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1489638"/>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18579</TotalTime>
  <Words>492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2021-07-01T07:38:07Z</cp:lastPrinted>
  <dcterms:created xsi:type="dcterms:W3CDTF">2018-03-27T06:03:00Z</dcterms:created>
  <dcterms:modified xsi:type="dcterms:W3CDTF">2024-03-08T09:27:46Z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