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66" autoAdjust="0"/>
  </p:normalViewPr>
  <p:slideViewPr>
    <p:cSldViewPr showGuides="1">
      <p:cViewPr varScale="1">
        <p:scale>
          <a:sx n="78" d="100"/>
          <a:sy n="78" d="100"/>
        </p:scale>
        <p:origin x="1915"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313827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08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08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8057513"/>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2519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3"/>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08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RU" sz="1100" b="1" dirty="0">
                <a:solidFill>
                  <a:prstClr val="black"/>
                </a:solidFill>
                <a:latin typeface="Times New Roman" panose="02020603050405020304" pitchFamily="18" charset="0"/>
                <a:cs typeface="Times New Roman" panose="02020603050405020304" pitchFamily="18" charset="0"/>
              </a:rPr>
              <a:t>09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Оңтүстік-шығыстан жел соғады, күші  9-14 м/с. Ауа температурасы түнде 12-14, күндіз 0-2 аяз.</a:t>
            </a:r>
            <a:r>
              <a:rPr lang="ru-RU" sz="1100" b="1" kern="1400" dirty="0">
                <a:solidFill>
                  <a:srgbClr val="000000"/>
                </a:solidFill>
                <a:latin typeface="Times New Roman" panose="02020603050405020304" pitchFamily="18" charset="0"/>
                <a:cs typeface="Times New Roman" panose="02020603050405020304" pitchFamily="18" charset="0"/>
              </a:rPr>
              <a:t>                                         </a:t>
            </a:r>
          </a:p>
          <a:p>
            <a:pPr algn="ctr"/>
            <a:r>
              <a:rPr lang="ru-RU" sz="1100" b="1" kern="1400" dirty="0">
                <a:solidFill>
                  <a:srgbClr val="000000"/>
                </a:solidFill>
                <a:latin typeface="Times New Roman" panose="02020603050405020304" pitchFamily="18" charset="0"/>
                <a:cs typeface="Times New Roman" panose="02020603050405020304" pitchFamily="18" charset="0"/>
              </a:rPr>
              <a:t>10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10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rPr>
              <a:t>       Бұлтты,</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 (жаңбыр, қар), көктайғақ, жаяу бұрқасын. 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жел соғады, күші 9-14, екпіні 15-20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2-4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09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түнде 10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28035</TotalTime>
  <Words>611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4788</cp:revision>
  <cp:lastPrinted>2023-01-16T10:13:34Z</cp:lastPrinted>
  <dcterms:created xsi:type="dcterms:W3CDTF">2018-03-27T06:03:00Z</dcterms:created>
  <dcterms:modified xsi:type="dcterms:W3CDTF">2024-03-08T06:25:07Z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