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2268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ңтүстік-шығыстан соғады, күші 5-10,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жаңбыр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екпіні 15-20 м/с.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716827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18617</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3352</cp:revision>
  <cp:lastPrinted>2021-07-01T03:56:27Z</cp:lastPrinted>
  <dcterms:created xsi:type="dcterms:W3CDTF">2018-03-27T06:03:00Z</dcterms:created>
  <dcterms:modified xsi:type="dcterms:W3CDTF">2024-03-08T07:15:12Z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