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2611"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69932857"/>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a:t>
            </a:r>
            <a:r>
              <a:rPr lang="ru-RU" sz="1200" dirty="0" err="1" smtClean="0">
                <a:latin typeface="Times New Roman" pitchFamily="18" charset="0"/>
                <a:cs typeface="Times New Roman" pitchFamily="18" charset="0"/>
              </a:rPr>
              <a:t>көбінесе</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қар</a:t>
            </a:r>
            <a:r>
              <a:rPr lang="en-US" sz="1200" dirty="0" smtClean="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О</a:t>
            </a:r>
            <a:r>
              <a:rPr lang="kk-KZ" sz="1200" dirty="0" smtClean="0">
                <a:latin typeface="Times New Roman" pitchFamily="18" charset="0"/>
                <a:cs typeface="Times New Roman" pitchFamily="18" charset="0"/>
              </a:rPr>
              <a:t>ңтүстік-шығыс </a:t>
            </a:r>
            <a:r>
              <a:rPr lang="kk-KZ" sz="1200" dirty="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9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10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a:t>
            </a:r>
            <a:r>
              <a:rPr lang="ru-RU" sz="1200" dirty="0" err="1" smtClean="0">
                <a:latin typeface="Times New Roman" pitchFamily="18" charset="0"/>
                <a:cs typeface="Times New Roman" pitchFamily="18" charset="0"/>
              </a:rPr>
              <a:t>көбінесе</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қар</a:t>
            </a:r>
            <a:r>
              <a:rPr lang="en-US"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О</a:t>
            </a:r>
            <a:r>
              <a:rPr lang="kk-KZ" sz="1200" dirty="0" smtClean="0">
                <a:latin typeface="Times New Roman" pitchFamily="18" charset="0"/>
                <a:cs typeface="Times New Roman" pitchFamily="18" charset="0"/>
              </a:rPr>
              <a:t>ңтүстік-батыс желі 9-14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4-6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136337"/>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a:t>
            </a:r>
            <a:r>
              <a:rPr lang="kk-KZ" altLang="en-US" sz="1200" dirty="0" smtClean="0">
                <a:solidFill>
                  <a:schemeClr val="tx1"/>
                </a:solidFill>
                <a:latin typeface="Times New Roman" pitchFamily="18" charset="0"/>
                <a:cs typeface="Times New Roman" pitchFamily="18" charset="0"/>
                <a:sym typeface="+mn-ea"/>
              </a:rPr>
              <a:t>қала </a:t>
            </a:r>
            <a:r>
              <a:rPr lang="kk-KZ" altLang="en-US" sz="1200" dirty="0">
                <a:solidFill>
                  <a:schemeClr val="tx1"/>
                </a:solidFill>
                <a:latin typeface="Times New Roman" pitchFamily="18" charset="0"/>
                <a:cs typeface="Times New Roman" pitchFamily="18" charset="0"/>
                <a:sym typeface="+mn-ea"/>
              </a:rPr>
              <a:t>атмосферасында ластаушы </a:t>
            </a:r>
            <a:r>
              <a:rPr lang="kk-KZ" altLang="en-US" sz="1200">
                <a:solidFill>
                  <a:schemeClr val="tx1"/>
                </a:solidFill>
                <a:latin typeface="Times New Roman" pitchFamily="18" charset="0"/>
                <a:cs typeface="Times New Roman" pitchFamily="18" charset="0"/>
                <a:sym typeface="+mn-ea"/>
              </a:rPr>
              <a:t>заттардың </a:t>
            </a:r>
            <a:r>
              <a:rPr lang="kk-KZ" altLang="en-US" sz="1200" smtClean="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rPr>
              <a:t>көтерінкі</a:t>
            </a:r>
            <a:r>
              <a:rPr lang="kk-KZ" altLang="en-US" sz="1200" b="1"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17840844"/>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444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2,773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444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1,481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23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1676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0,335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37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0,187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0,838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0,058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Косубаева А. Ж./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18902</TotalTime>
  <Words>601</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3477</cp:revision>
  <cp:lastPrinted>2021-07-01T07:38:07Z</cp:lastPrinted>
  <dcterms:created xsi:type="dcterms:W3CDTF">2018-03-27T06:03:00Z</dcterms:created>
  <dcterms:modified xsi:type="dcterms:W3CDTF">2024-03-08T09:18:05Z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