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02711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8303891"/>
              </p:ext>
            </p:extLst>
          </p:nvPr>
        </p:nvGraphicFramePr>
        <p:xfrm>
          <a:off x="5044852" y="4102136"/>
          <a:ext cx="4691064" cy="2362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2</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2</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0,008</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114</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2315</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0,5</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115</a:t>
                      </a:r>
                      <a:endParaRPr lang="ru-RU" sz="11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0,6</a:t>
                      </a:r>
                      <a:endParaRPr lang="ru-RU" sz="11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7</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0,9</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21032</TotalTime>
  <Words>625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3486</cp:revision>
  <cp:lastPrinted>2021-07-01T03:56:27Z</cp:lastPrinted>
  <dcterms:created xsi:type="dcterms:W3CDTF">2018-03-27T06:03:00Z</dcterms:created>
  <dcterms:modified xsi:type="dcterms:W3CDTF">2024-03-08T07:09:46Z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