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945030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7803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күннің соңында қар жауады, жаяу бұрқасын, тұман, жолдарда көктайғақ күтіледі. Жел 6-11 м/с. Ауа температурасы түнде 110-12 аяз, күндіз 0 градус шамасында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09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қар жауады.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939559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0.637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16177</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3031</cp:revision>
  <cp:lastPrinted>2021-07-01T07:38:07Z</cp:lastPrinted>
  <dcterms:created xsi:type="dcterms:W3CDTF">2018-03-27T06:03:00Z</dcterms:created>
  <dcterms:modified xsi:type="dcterms:W3CDTF">2024-03-08T07:38:46Z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