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501239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133014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жауын-шашын (жаңбыр, қар). Кей уақытта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күндіз екпіні 16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6</a:t>
            </a:r>
            <a:r>
              <a:rPr lang="kk-KZ" sz="1200" dirty="0" smtClean="0">
                <a:solidFill>
                  <a:srgbClr val="000000"/>
                </a:solidFill>
                <a:latin typeface="Times New Roman" panose="02020603050405020304" pitchFamily="18" charset="0"/>
                <a:cs typeface="Times New Roman" panose="02020603050405020304" pitchFamily="18" charset="0"/>
                <a:sym typeface="+mn-ea"/>
              </a:rPr>
              <a:t>-11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10 </a:t>
            </a:r>
            <a:r>
              <a:rPr lang="kk-KZ" sz="1200" dirty="0" smtClean="0">
                <a:solidFill>
                  <a:schemeClr val="tx1"/>
                </a:solidFill>
                <a:latin typeface="Times New Roman" pitchFamily="18" charset="0"/>
                <a:cs typeface="Times New Roman" pitchFamily="18" charset="0"/>
              </a:rPr>
              <a:t>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14752</TotalTime>
  <Words>565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3048</cp:revision>
  <cp:lastPrinted>2021-07-01T07:38:07Z</cp:lastPrinted>
  <dcterms:created xsi:type="dcterms:W3CDTF">2018-03-27T06:03:00Z</dcterms:created>
  <dcterms:modified xsi:type="dcterms:W3CDTF">2024-03-08T07:32:59Z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