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847225914"/>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68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08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err="1"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08 </a:t>
            </a:r>
            <a:r>
              <a:rPr lang="kk-KZ" altLang="ru-RU" sz="1200" b="1" dirty="0" smtClean="0">
                <a:latin typeface="Times New Roman" panose="02020603050405020304" pitchFamily="18" charset="0"/>
                <a:cs typeface="Times New Roman" panose="02020603050405020304" pitchFamily="18" charset="0"/>
              </a:rPr>
              <a:t>наурызға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3143373849"/>
              </p:ext>
            </p:extLst>
          </p:nvPr>
        </p:nvGraphicFramePr>
        <p:xfrm>
          <a:off x="5013732" y="4257917"/>
          <a:ext cx="4691064" cy="2051403"/>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r>
                        <a:rPr lang="en-US"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0,82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2031325"/>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09</a:t>
            </a:r>
            <a:r>
              <a:rPr lang="kk-KZ"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ға  </a:t>
            </a:r>
            <a:r>
              <a:rPr lang="ru-RU" altLang="ru-RU" sz="1200" b="1" dirty="0" err="1" smtClean="0">
                <a:latin typeface="Times New Roman" panose="02020603050405020304" pitchFamily="18" charset="0"/>
                <a:cs typeface="Times New Roman" panose="02020603050405020304" pitchFamily="18" charset="0"/>
              </a:rPr>
              <a:t>арналған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08 </a:t>
            </a:r>
            <a:r>
              <a:rPr lang="kk-KZ" altLang="ru-RU" sz="1200" b="1" dirty="0" smtClean="0">
                <a:latin typeface="Times New Roman" pitchFamily="18" charset="0"/>
                <a:cs typeface="Times New Roman" pitchFamily="18" charset="0"/>
              </a:rPr>
              <a:t>наурыздан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09 </a:t>
            </a:r>
            <a:r>
              <a:rPr lang="kk-KZ" altLang="ru-RU" sz="1200" b="1" dirty="0" smtClean="0">
                <a:latin typeface="Times New Roman" pitchFamily="18" charset="0"/>
                <a:cs typeface="Times New Roman" pitchFamily="18" charset="0"/>
              </a:rPr>
              <a:t>наурызға 2024 </a:t>
            </a:r>
            <a:r>
              <a:rPr lang="kk-KZ" altLang="ru-RU" sz="1200" b="1" dirty="0">
                <a:latin typeface="Times New Roman" pitchFamily="18" charset="0"/>
                <a:cs typeface="Times New Roman" pitchFamily="18" charset="0"/>
              </a:rPr>
              <a:t>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Көшпелі бұлтты, </a:t>
            </a:r>
            <a:r>
              <a:rPr lang="kk-KZ" sz="1100" dirty="0" smtClean="0">
                <a:latin typeface="Times New Roman" pitchFamily="18" charset="0"/>
                <a:cs typeface="Times New Roman" pitchFamily="18" charset="0"/>
              </a:rPr>
              <a:t>жаңбыр, таңертең және күндіз қатты жаңбыр, найзағай болады. Оңтүстік-батыстан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екпіні 15-20, таңертең және күндіз кей уақытта 23 </a:t>
            </a:r>
            <a:r>
              <a:rPr lang="kk-KZ" sz="1100" dirty="0" smtClean="0">
                <a:latin typeface="Times New Roman" pitchFamily="18" charset="0"/>
                <a:cs typeface="Times New Roman" pitchFamily="18" charset="0"/>
              </a:rPr>
              <a:t>м/с.  Ауа температурасы түнде </a:t>
            </a:r>
            <a:r>
              <a:rPr lang="kk-KZ" sz="1100" dirty="0" smtClean="0">
                <a:latin typeface="Times New Roman" pitchFamily="18" charset="0"/>
                <a:cs typeface="Times New Roman" pitchFamily="18" charset="0"/>
              </a:rPr>
              <a:t>5-7,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10-12 </a:t>
            </a:r>
            <a:r>
              <a:rPr lang="kk-KZ" sz="1100" dirty="0" smtClean="0">
                <a:latin typeface="Times New Roman" pitchFamily="18" charset="0"/>
                <a:cs typeface="Times New Roman" pitchFamily="18" charset="0"/>
              </a:rPr>
              <a:t>градус жылы болады.</a:t>
            </a:r>
          </a:p>
          <a:p>
            <a:pPr indent="182563" algn="just"/>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10</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наурыз</a:t>
            </a:r>
            <a:r>
              <a:rPr lang="ru-RU" sz="1200" b="1" dirty="0" err="1" smtClean="0">
                <a:latin typeface="Times New Roman" panose="02020603050405020304" pitchFamily="18" charset="0"/>
                <a:cs typeface="Times New Roman" panose="02020603050405020304" pitchFamily="18" charset="0"/>
              </a:rPr>
              <a:t>ға</a:t>
            </a:r>
            <a:r>
              <a:rPr lang="ru-RU" sz="1200" b="1" dirty="0" smtClean="0">
                <a:latin typeface="Times New Roman" panose="02020603050405020304" pitchFamily="18" charset="0"/>
                <a:cs typeface="Times New Roman" panose="02020603050405020304" pitchFamily="18" charset="0"/>
              </a:rPr>
              <a:t> </a:t>
            </a:r>
          </a:p>
          <a:p>
            <a:pPr indent="182563" algn="just"/>
            <a:r>
              <a:rPr lang="kk-KZ" altLang="ru-RU" sz="1200" b="1" dirty="0" smtClean="0">
                <a:latin typeface="Times New Roman" pitchFamily="18" charset="0"/>
                <a:cs typeface="Times New Roman" pitchFamily="18" charset="0"/>
              </a:rPr>
              <a:t>2024 ж. 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09 </a:t>
            </a:r>
            <a:r>
              <a:rPr lang="kk-KZ" altLang="ru-RU" sz="1200" b="1" dirty="0" smtClean="0">
                <a:latin typeface="Times New Roman" pitchFamily="18" charset="0"/>
                <a:cs typeface="Times New Roman" pitchFamily="18" charset="0"/>
              </a:rPr>
              <a:t>наурыздан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ru-RU" altLang="ru-RU" sz="1200" b="1" dirty="0" smtClean="0">
                <a:latin typeface="Times New Roman" panose="02020603050405020304" pitchFamily="18" charset="0"/>
                <a:cs typeface="Times New Roman" panose="02020603050405020304" pitchFamily="18" charset="0"/>
              </a:rPr>
              <a:t>10</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наурызға</a:t>
            </a:r>
            <a:r>
              <a:rPr 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жаңбыр жауады</a:t>
            </a:r>
            <a:r>
              <a:rPr lang="uz-Cyrl-UZ" sz="1100" dirty="0" smtClean="0">
                <a:latin typeface="Times New Roman" pitchFamily="18" charset="0"/>
                <a:cs typeface="Times New Roman" pitchFamily="18" charset="0"/>
              </a:rPr>
              <a:t>. Оңтүстік-батыстан </a:t>
            </a:r>
            <a:r>
              <a:rPr lang="kk-KZ" sz="1100" dirty="0" smtClean="0">
                <a:latin typeface="Times New Roman" pitchFamily="18" charset="0"/>
                <a:cs typeface="Times New Roman" pitchFamily="18" charset="0"/>
              </a:rPr>
              <a:t>жел соғады, күші  8-13 м/с. Ауа температурасы  </a:t>
            </a:r>
            <a:r>
              <a:rPr lang="kk-KZ" sz="1100" dirty="0" smtClean="0">
                <a:latin typeface="Times New Roman" pitchFamily="18" charset="0"/>
                <a:cs typeface="Times New Roman" pitchFamily="18" charset="0"/>
              </a:rPr>
              <a:t>3-5 </a:t>
            </a:r>
            <a:r>
              <a:rPr lang="kk-KZ" sz="1100" dirty="0" smtClean="0">
                <a:latin typeface="Times New Roman" pitchFamily="18" charset="0"/>
                <a:cs typeface="Times New Roman" pitchFamily="18" charset="0"/>
              </a:rPr>
              <a:t>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5036455" y="2162602"/>
            <a:ext cx="4645546"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09 </a:t>
            </a:r>
            <a:r>
              <a:rPr lang="ru-RU" sz="1200" dirty="0" err="1" smtClean="0">
                <a:solidFill>
                  <a:schemeClr val="tx1"/>
                </a:solidFill>
                <a:latin typeface="Times New Roman" panose="02020603050405020304" pitchFamily="18" charset="0"/>
                <a:cs typeface="Times New Roman" panose="02020603050405020304" pitchFamily="18" charset="0"/>
              </a:rPr>
              <a:t>наурызда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10</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наурызға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сейілуіне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a:t>
            </a:r>
            <a:r>
              <a:rPr lang="ru-RU" sz="1200" dirty="0" err="1" smtClean="0">
                <a:solidFill>
                  <a:schemeClr val="tx1"/>
                </a:solidFill>
                <a:latin typeface="Times New Roman" panose="02020603050405020304" pitchFamily="18" charset="0"/>
                <a:cs typeface="Times New Roman" panose="02020603050405020304" pitchFamily="18" charset="0"/>
              </a:rPr>
              <a:t>көтеріңкі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 </a:t>
            </a:r>
            <a:r>
              <a:rPr lang="ru-RU" sz="1200" b="1" i="1" dirty="0" err="1" smtClean="0">
                <a:latin typeface="Times New Roman" panose="02020603050405020304" pitchFamily="18" charset="0"/>
                <a:cs typeface="Times New Roman" panose="02020603050405020304" pitchFamily="18" charset="0"/>
              </a:rPr>
              <a:t>Нурлыбаева</a:t>
            </a:r>
            <a:r>
              <a:rPr lang="ru-RU" sz="1200" b="1" i="1" dirty="0" smtClean="0">
                <a:latin typeface="Times New Roman" panose="02020603050405020304" pitchFamily="18" charset="0"/>
                <a:cs typeface="Times New Roman" panose="02020603050405020304" pitchFamily="18" charset="0"/>
              </a:rPr>
              <a:t> А</a:t>
            </a:r>
            <a:r>
              <a:rPr lang="kk-KZ" sz="1200" b="1" i="1" dirty="0" smtClean="0">
                <a:latin typeface="Times New Roman" panose="02020603050405020304" pitchFamily="18" charset="0"/>
                <a:cs typeface="Times New Roman" panose="02020603050405020304" pitchFamily="18" charset="0"/>
              </a:rPr>
              <a:t>.Н.</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13669</TotalTime>
  <Words>597</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3164</cp:revision>
  <cp:lastPrinted>2021-07-01T03:56:27Z</cp:lastPrinted>
  <dcterms:created xsi:type="dcterms:W3CDTF">2018-03-27T06:03:00Z</dcterms:created>
  <dcterms:modified xsi:type="dcterms:W3CDTF">2024-03-08T08:21:34Z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