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2717" y="-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570238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8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юго-восточный 9-14 м/с. Температура воздуха ночью 5-7, днем 2-4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на 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Облачно, осадки (преимущественно дождь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Ветер юго-востчный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4-6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9981798"/>
              </p:ext>
            </p:extLst>
          </p:nvPr>
        </p:nvGraphicFramePr>
        <p:xfrm>
          <a:off x="4953000" y="4149080"/>
          <a:ext cx="4643470" cy="22514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Косубаева А. Ж./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605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3368</cp:revision>
  <cp:lastPrinted>2021-07-01T03:56:27Z</cp:lastPrinted>
  <dcterms:created xsi:type="dcterms:W3CDTF">2018-03-27T06:03:00Z</dcterms:created>
  <dcterms:modified xsi:type="dcterms:W3CDTF">2024-03-08T09:19:20Z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