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08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юго-восточный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3-8 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0-2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мороза, 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14-16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тепла.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10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 марта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1-3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марта2024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0,001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0,307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4470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0,894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1,388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Балгазынов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18703</TotalTime>
  <Words>534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3983</cp:revision>
  <cp:lastPrinted>2021-07-01T03:56:27Z</cp:lastPrinted>
  <dcterms:created xsi:type="dcterms:W3CDTF">2018-03-27T06:03:00Z</dcterms:created>
  <dcterms:modified xsi:type="dcterms:W3CDTF">2024-03-08T05:39:07Z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