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99" d="100"/>
          <a:sy n="99" d="100"/>
        </p:scale>
        <p:origin x="-2526" y="-1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47373437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0.03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1073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0.2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105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0.5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0.01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1.3</a:t>
                      </a:r>
                      <a:endParaRPr lang="ru-RU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           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поземок.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15788</TotalTime>
  <Words>581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4542</cp:revision>
  <cp:lastPrinted>2021-07-01T03:56:27Z</cp:lastPrinted>
  <dcterms:created xsi:type="dcterms:W3CDTF">2018-03-27T06:03:00Z</dcterms:created>
  <dcterms:modified xsi:type="dcterms:W3CDTF">2024-03-08T08:05:11Z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