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18989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юго-восточный 9-14 м/с. Температура воздуха ночью 12-14, днем 0-2 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осадки (снег, дождь), гололёд, низовая метель.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9-14, порывы 15-20 м/с. Температура воздуха  2-4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10174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29841</TotalTime>
  <Words>665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4943</cp:revision>
  <cp:lastPrinted>2021-11-30T05:55:24Z</cp:lastPrinted>
  <dcterms:created xsi:type="dcterms:W3CDTF">2018-03-27T06:03:00Z</dcterms:created>
  <dcterms:modified xsi:type="dcterms:W3CDTF">2024-03-08T06:24:53Z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