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CF876520-C228-41CE-95BE-AC181A383D2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6817BC-E8D4-41A9-9147-48C6FC78D4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792DA5-A264-43A2-ACE7-EC0A40AE0A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BE055-A0A5-4086-A3A7-0FCEAB4AD5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E0C82-3F27-44F4-B39A-A40ECBAE9E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518B4-0E61-4EA4-AC58-C58A0E6207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E083E-52C7-439C-83E8-7ABB3D80767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9B0C9-C559-4DF6-A303-1363B3291E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FABE4-5AC2-419F-A469-74562D485D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474DFE-C26A-4D7D-813B-793B9CD927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AC7E7D-D6FF-4224-B563-116D350F03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6C0D09-BBAE-4809-9DEF-AA0DD630E3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99DF1A-540D-4F7D-9461-76B62D7EE2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68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08 марта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2380"/>
            <a:ext cx="4816475" cy="16462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09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08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09 марта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 мороза – 1 тепла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12-14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10 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09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10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юго-западный 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1-3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1974850"/>
            <a:ext cx="4816475" cy="600164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09</a:t>
            </a:r>
            <a:r>
              <a:rPr lang="kk-KZ" altLang="en-US" sz="1100" b="1" dirty="0">
                <a:solidFill>
                  <a:schemeClr val="tx1"/>
                </a:solidFill>
                <a:sym typeface="+mn-ea"/>
              </a:rPr>
              <a:t> марта</a:t>
            </a:r>
            <a:r>
              <a:rPr lang="ru-RU" sz="1100" b="1" dirty="0">
                <a:solidFill>
                  <a:schemeClr val="tx1"/>
                </a:solidFill>
              </a:rPr>
              <a:t>,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sz="1100" b="1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sym typeface="+mn-ea"/>
              </a:rPr>
              <a:t>10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sz="1100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sz="1100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08 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2985111"/>
              </p:ext>
            </p:extLst>
          </p:nvPr>
        </p:nvGraphicFramePr>
        <p:xfrm>
          <a:off x="5026025" y="4081463"/>
          <a:ext cx="4684713" cy="2349819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8871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Д.К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18821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4352</cp:revision>
  <cp:lastPrinted>2021-07-01T09:11:30Z</cp:lastPrinted>
  <dcterms:created xsi:type="dcterms:W3CDTF">2018-03-27T06:03:00Z</dcterms:created>
  <dcterms:modified xsi:type="dcterms:W3CDTF">2024-03-08T07:03:43Z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