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12" d="100"/>
          <a:sy n="112" d="100"/>
        </p:scale>
        <p:origin x="10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83293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4474317"/>
              </p:ext>
            </p:extLst>
          </p:nvPr>
        </p:nvGraphicFramePr>
        <p:xfrm>
          <a:off x="5007188" y="4360595"/>
          <a:ext cx="4667576" cy="1673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1318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7-12 м/с. Температура воздуха ночью 1-3 мороза, днем 5-7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тепла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25097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3221</cp:revision>
  <cp:lastPrinted>2021-10-15T03:50:29Z</cp:lastPrinted>
  <dcterms:created xsi:type="dcterms:W3CDTF">2018-03-27T06:03:00Z</dcterms:created>
  <dcterms:modified xsi:type="dcterms:W3CDTF">2024-03-08T07:40:20Z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