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94104470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1175939"/>
              </p:ext>
            </p:extLst>
          </p:nvPr>
        </p:nvGraphicFramePr>
        <p:xfrm>
          <a:off x="4989512" y="4393086"/>
          <a:ext cx="4747702" cy="172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567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3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213406"/>
            <a:ext cx="4759889" cy="204158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                   </a:t>
            </a:r>
          </a:p>
          <a:p>
            <a:pPr>
              <a:spcBef>
                <a:spcPts val="0"/>
              </a:spcBef>
              <a:spcAft>
                <a:spcPts val="800"/>
              </a:spcAft>
            </a:pPr>
            <a:r>
              <a:rPr lang="kk-KZ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осадки (преимущественно снег).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западный, юго-западный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10-12,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8-10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24550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4315</cp:revision>
  <cp:lastPrinted>2021-07-01T03:56:27Z</cp:lastPrinted>
  <dcterms:created xsi:type="dcterms:W3CDTF">2018-03-27T06:03:00Z</dcterms:created>
  <dcterms:modified xsi:type="dcterms:W3CDTF">2024-03-08T06:20:57Z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