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251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941511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низовая метель, днем осадки (дождь, снег). Ветер юго-восточный с переходом на юго-западный 9-14, порывы 15-20 м/с. Температура воздуха ночью 4-6 мороза, днем около 0 градусов</a:t>
            </a:r>
            <a:r>
              <a:rPr lang="ru-RU" sz="1200" dirty="0" smtClean="0"/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306713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18383</TotalTime>
  <Words>558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3371</cp:revision>
  <cp:lastPrinted>2021-07-01T03:56:27Z</cp:lastPrinted>
  <dcterms:created xsi:type="dcterms:W3CDTF">2018-03-27T06:03:00Z</dcterms:created>
  <dcterms:modified xsi:type="dcterms:W3CDTF">2024-03-08T09:27:50Z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