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17" y="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62506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осадки (преимущественно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юго-востчный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5" y="2086703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7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6851109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2,773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А.Ж./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646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3432</cp:revision>
  <cp:lastPrinted>2021-07-01T03:56:27Z</cp:lastPrinted>
  <dcterms:created xsi:type="dcterms:W3CDTF">2018-03-27T06:03:00Z</dcterms:created>
  <dcterms:modified xsi:type="dcterms:W3CDTF">2024-03-08T09:18:08Z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