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8471885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08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снег, днем осадки (дождь, снег)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дождь)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74885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4282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18831</TotalTime>
  <Words>610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3282</cp:revision>
  <cp:lastPrinted>2021-10-14T11:15:53Z</cp:lastPrinted>
  <dcterms:created xsi:type="dcterms:W3CDTF">2018-03-27T06:03:00Z</dcterms:created>
  <dcterms:modified xsi:type="dcterms:W3CDTF">2024-03-08T07:21:48Z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