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234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6340757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68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марта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67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09 марта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марта по 20 ч. 09 марта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Переменная облачность, в конце дня снег, поземок, туман, на дорогах гололедица. Ветер 6-11 м/с. Температура воздуха ночью 10-12 мороза, днем около 0 градусов.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10 марта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09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10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снег. Ветер 5-10 м/с. Температура 2-4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3213215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0.637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0.392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869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0.174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18822</TotalTime>
  <Words>617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3096</cp:revision>
  <cp:lastPrinted>2021-07-01T03:56:27Z</cp:lastPrinted>
  <dcterms:created xsi:type="dcterms:W3CDTF">2018-03-27T06:03:00Z</dcterms:created>
  <dcterms:modified xsi:type="dcterms:W3CDTF">2024-03-08T07:38:44Z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