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068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 северо-западный, западный 1-6 м/с. Температура воздуха ночью  14-16, днем  3-5 мороза.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10 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10 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1789622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марта, ночью 10 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34970</TotalTime>
  <Words>600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4177</cp:revision>
  <cp:lastPrinted>2021-02-03T11:37:00Z</cp:lastPrinted>
  <dcterms:created xsi:type="dcterms:W3CDTF">2018-03-27T06:03:00Z</dcterms:created>
  <dcterms:modified xsi:type="dcterms:W3CDTF">2024-03-08T06:38:58Z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