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534095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10, днем порывы 15-20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марта до 08 ч. 10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осадки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(преимущественно дождь)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порывы 15-20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3010644"/>
              </p:ext>
            </p:extLst>
          </p:nvPr>
        </p:nvGraphicFramePr>
        <p:xfrm>
          <a:off x="5010028" y="3832948"/>
          <a:ext cx="4680169" cy="24168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2315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4675" y="2204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22535</TotalTime>
  <Words>669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3549</cp:revision>
  <cp:lastPrinted>2021-10-18T15:52:53Z</cp:lastPrinted>
  <dcterms:created xsi:type="dcterms:W3CDTF">2018-03-27T06:03:00Z</dcterms:created>
  <dcterms:modified xsi:type="dcterms:W3CDTF">2024-03-08T07:21:52Z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