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847225914"/>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66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06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06 </a:t>
            </a:r>
            <a:r>
              <a:rPr lang="kk-KZ" altLang="ru-RU" sz="1200" b="1" dirty="0" smtClean="0">
                <a:latin typeface="Times New Roman" panose="02020603050405020304" pitchFamily="18" charset="0"/>
                <a:cs typeface="Times New Roman" panose="02020603050405020304" pitchFamily="18" charset="0"/>
              </a:rPr>
              <a:t>наурызға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3143373849"/>
              </p:ext>
            </p:extLst>
          </p:nvPr>
        </p:nvGraphicFramePr>
        <p:xfrm>
          <a:off x="5013732" y="4257917"/>
          <a:ext cx="4691064" cy="2051403"/>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2,27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2031325"/>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07</a:t>
            </a:r>
            <a:r>
              <a:rPr lang="kk-KZ"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ға  </a:t>
            </a:r>
            <a:r>
              <a:rPr lang="ru-RU" altLang="ru-RU" sz="1200" b="1" dirty="0" err="1" smtClean="0">
                <a:latin typeface="Times New Roman" panose="02020603050405020304" pitchFamily="18" charset="0"/>
                <a:cs typeface="Times New Roman" panose="02020603050405020304" pitchFamily="18" charset="0"/>
              </a:rPr>
              <a:t>арналған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06 наурыздан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07 наурызға 2024 </a:t>
            </a:r>
            <a:r>
              <a:rPr lang="kk-KZ" altLang="ru-RU" sz="1200" b="1" dirty="0">
                <a:latin typeface="Times New Roman" pitchFamily="18" charset="0"/>
                <a:cs typeface="Times New Roman" pitchFamily="18" charset="0"/>
              </a:rPr>
              <a:t>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К</a:t>
            </a:r>
            <a:r>
              <a:rPr lang="kk-KZ" sz="1100" dirty="0" smtClean="0">
                <a:latin typeface="Times New Roman" pitchFamily="18" charset="0"/>
                <a:cs typeface="Times New Roman" pitchFamily="18" charset="0"/>
              </a:rPr>
              <a:t>өшпелі </a:t>
            </a:r>
            <a:r>
              <a:rPr lang="kk-KZ" sz="1100" dirty="0" smtClean="0">
                <a:latin typeface="Times New Roman" pitchFamily="18" charset="0"/>
                <a:cs typeface="Times New Roman" pitchFamily="18" charset="0"/>
              </a:rPr>
              <a:t>бұлтты, таңертең және күндіз жаңбыр жауады.   Оңтүстік-шығыстан оңтүстік-батысқа ауысатын жел соғады, күші 8-13 м/с.  Ауа температурасы түнде 1-3, күндіз 11-13 градус жылы болады.</a:t>
            </a:r>
          </a:p>
          <a:p>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08 наурыз</a:t>
            </a:r>
            <a:r>
              <a:rPr lang="ru-RU" sz="1200" b="1" dirty="0" err="1" smtClean="0">
                <a:latin typeface="Times New Roman" panose="02020603050405020304" pitchFamily="18" charset="0"/>
                <a:cs typeface="Times New Roman" panose="02020603050405020304" pitchFamily="18" charset="0"/>
              </a:rPr>
              <a:t>ға</a:t>
            </a:r>
            <a:r>
              <a:rPr lang="ru-RU" sz="1200" b="1" dirty="0" smtClean="0">
                <a:latin typeface="Times New Roman" panose="02020603050405020304" pitchFamily="18" charset="0"/>
                <a:cs typeface="Times New Roman" panose="02020603050405020304" pitchFamily="18" charset="0"/>
              </a:rPr>
              <a:t> </a:t>
            </a:r>
          </a:p>
          <a:p>
            <a:pPr indent="182563" algn="just"/>
            <a:r>
              <a:rPr lang="kk-KZ" altLang="ru-RU" sz="1200" b="1" dirty="0" smtClean="0">
                <a:latin typeface="Times New Roman" pitchFamily="18" charset="0"/>
                <a:cs typeface="Times New Roman" pitchFamily="18" charset="0"/>
              </a:rPr>
              <a:t>2024 ж. 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07 наурыздан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ru-RU" altLang="ru-RU" sz="1200" b="1" dirty="0" smtClean="0">
                <a:latin typeface="Times New Roman" panose="02020603050405020304" pitchFamily="18" charset="0"/>
                <a:cs typeface="Times New Roman" panose="02020603050405020304" pitchFamily="18" charset="0"/>
              </a:rPr>
              <a:t>08</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наурызға</a:t>
            </a:r>
            <a:r>
              <a:rPr 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аздаған жаңбыр жауады</a:t>
            </a:r>
            <a:r>
              <a:rPr lang="uz-Cyrl-UZ" sz="1100" dirty="0" smtClean="0">
                <a:latin typeface="Times New Roman" pitchFamily="18" charset="0"/>
                <a:cs typeface="Times New Roman" pitchFamily="18" charset="0"/>
              </a:rPr>
              <a:t>. Оңтүстік-батыстан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a:t>
            </a:r>
            <a:r>
              <a:rPr lang="kk-KZ" sz="1100" dirty="0" smtClean="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 3-5 </a:t>
            </a:r>
            <a:r>
              <a:rPr lang="kk-KZ" sz="1100" dirty="0" smtClean="0">
                <a:latin typeface="Times New Roman" pitchFamily="18" charset="0"/>
                <a:cs typeface="Times New Roman" pitchFamily="18" charset="0"/>
              </a:rPr>
              <a:t>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5036455" y="2162602"/>
            <a:ext cx="4645546"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07 </a:t>
            </a:r>
            <a:r>
              <a:rPr lang="ru-RU" sz="1200" dirty="0" err="1" smtClean="0">
                <a:solidFill>
                  <a:schemeClr val="tx1"/>
                </a:solidFill>
                <a:latin typeface="Times New Roman" panose="02020603050405020304" pitchFamily="18" charset="0"/>
                <a:cs typeface="Times New Roman" panose="02020603050405020304" pitchFamily="18" charset="0"/>
              </a:rPr>
              <a:t>наурызда</a:t>
            </a:r>
            <a:r>
              <a:rPr lang="ru-RU" sz="1200" dirty="0" smtClean="0">
                <a:solidFill>
                  <a:schemeClr val="tx1"/>
                </a:solidFill>
                <a:latin typeface="Times New Roman" panose="02020603050405020304" pitchFamily="18" charset="0"/>
                <a:cs typeface="Times New Roman" panose="02020603050405020304" pitchFamily="18" charset="0"/>
              </a:rPr>
              <a:t>, 08 </a:t>
            </a:r>
            <a:r>
              <a:rPr lang="ru-RU" sz="1200" dirty="0" err="1" smtClean="0">
                <a:solidFill>
                  <a:schemeClr val="tx1"/>
                </a:solidFill>
                <a:latin typeface="Times New Roman" panose="02020603050405020304" pitchFamily="18" charset="0"/>
                <a:cs typeface="Times New Roman" panose="02020603050405020304" pitchFamily="18" charset="0"/>
              </a:rPr>
              <a:t>наурызға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a:t>
            </a:r>
            <a:r>
              <a:rPr lang="ru-RU" sz="1200" dirty="0" err="1" smtClean="0">
                <a:solidFill>
                  <a:schemeClr val="tx1"/>
                </a:solidFill>
                <a:latin typeface="Times New Roman" panose="02020603050405020304" pitchFamily="18" charset="0"/>
                <a:cs typeface="Times New Roman" panose="02020603050405020304" pitchFamily="18" charset="0"/>
              </a:rPr>
              <a:t>сейілуіне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a:t>
            </a:r>
            <a:r>
              <a:rPr lang="ru-RU" sz="1200" dirty="0" err="1" smtClean="0">
                <a:solidFill>
                  <a:schemeClr val="tx1"/>
                </a:solidFill>
                <a:latin typeface="Times New Roman" panose="02020603050405020304" pitchFamily="18" charset="0"/>
                <a:cs typeface="Times New Roman" panose="02020603050405020304" pitchFamily="18" charset="0"/>
              </a:rPr>
              <a:t>көтеріңкі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Кыдырбаева</a:t>
            </a:r>
            <a:r>
              <a:rPr lang="ru-RU" sz="1200" b="1" i="1" dirty="0" smtClean="0">
                <a:latin typeface="Times New Roman" panose="02020603050405020304" pitchFamily="18" charset="0"/>
                <a:cs typeface="Times New Roman" panose="02020603050405020304" pitchFamily="18" charset="0"/>
              </a:rPr>
              <a:t> А.К.</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13661</TotalTime>
  <Words>581</Words>
  <Application>Microsoft Office PowerPoint</Application>
  <PresentationFormat>Лист A4 (210x297 мм)</PresentationFormat>
  <Paragraphs>90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3159</cp:revision>
  <cp:lastPrinted>2021-07-01T03:56:27Z</cp:lastPrinted>
  <dcterms:created xsi:type="dcterms:W3CDTF">2018-03-27T06:03:00Z</dcterms:created>
  <dcterms:modified xsi:type="dcterms:W3CDTF">2024-03-06T07:42:42Z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