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0566" autoAdjust="0"/>
  </p:normalViewPr>
  <p:slideViewPr>
    <p:cSldViewPr showGuides="1">
      <p:cViewPr varScale="1">
        <p:scale>
          <a:sx n="78" d="100"/>
          <a:sy n="78" d="100"/>
        </p:scale>
        <p:origin x="1915" y="9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37060829"/>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66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06 </a:t>
                      </a:r>
                      <a:r>
                        <a:rPr lang="ru-RU" altLang="zh-CN" sz="1200" b="1" i="1" baseline="0" dirty="0" err="1">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339708"/>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06 </a:t>
            </a:r>
            <a:r>
              <a:rPr lang="ru-RU" altLang="ru-RU" sz="1100" b="1" dirty="0" err="1">
                <a:latin typeface="Times New Roman" panose="02020603050405020304" pitchFamily="18" charset="0"/>
                <a:cs typeface="Times New Roman" panose="02020603050405020304" pitchFamily="18" charset="0"/>
              </a:rPr>
              <a:t>наурыз</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5877060"/>
              </p:ext>
            </p:extLst>
          </p:nvPr>
        </p:nvGraphicFramePr>
        <p:xfrm>
          <a:off x="5068207" y="3770596"/>
          <a:ext cx="4639701" cy="2593226"/>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577771">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026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2182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34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0.068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1483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0.297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0.044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0.033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0.213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0.054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329471"/>
            <a:ext cx="4780122"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07</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наурызға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06 </a:t>
            </a:r>
            <a:r>
              <a:rPr lang="ru-RU" sz="1100" b="1" dirty="0" err="1">
                <a:solidFill>
                  <a:prstClr val="black">
                    <a:lumMod val="75000"/>
                    <a:lumOff val="25000"/>
                  </a:prstClr>
                </a:solidFill>
                <a:latin typeface="Times New Roman" panose="02020603050405020304" pitchFamily="18" charset="0"/>
                <a:cs typeface="Times New Roman" panose="02020603050405020304" pitchFamily="18" charset="0"/>
              </a:rPr>
              <a:t>наурыз</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с. 20-ден </a:t>
            </a:r>
            <a:r>
              <a:rPr lang="ru-RU" sz="1100" b="1" dirty="0">
                <a:solidFill>
                  <a:prstClr val="black"/>
                </a:solidFill>
                <a:latin typeface="Times New Roman" panose="02020603050405020304" pitchFamily="18" charset="0"/>
                <a:cs typeface="Times New Roman" panose="02020603050405020304" pitchFamily="18" charset="0"/>
              </a:rPr>
              <a:t>07</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наурыз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20-ға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ctr"/>
            <a:r>
              <a:rPr lang="kk-KZ" sz="1100" kern="1400" dirty="0">
                <a:solidFill>
                  <a:srgbClr val="000000"/>
                </a:solidFill>
                <a:latin typeface="Times New Roman" panose="02020603050405020304" pitchFamily="18" charset="0"/>
                <a:cs typeface="Times New Roman" panose="02020603050405020304" pitchFamily="18" charset="0"/>
              </a:rPr>
              <a:t>      Көшпелі бұлтты</a:t>
            </a:r>
            <a:r>
              <a:rPr lang="kk-KZ" sz="1100" kern="1400">
                <a:solidFill>
                  <a:srgbClr val="000000"/>
                </a:solidFill>
                <a:latin typeface="Times New Roman" panose="02020603050405020304" pitchFamily="18" charset="0"/>
                <a:ea typeface="Times New Roman" panose="02020603050405020304" pitchFamily="18" charset="0"/>
              </a:rPr>
              <a:t>, күндіз </a:t>
            </a:r>
            <a:r>
              <a:rPr lang="kk-KZ" sz="1100">
                <a:latin typeface="Times New Roman" panose="02020603050405020304" pitchFamily="18" charset="0"/>
                <a:cs typeface="Times New Roman" panose="02020603050405020304" pitchFamily="18" charset="0"/>
              </a:rPr>
              <a:t>аздаған </a:t>
            </a:r>
            <a:r>
              <a:rPr lang="kk-KZ" sz="1100" dirty="0">
                <a:latin typeface="Times New Roman" panose="02020603050405020304" pitchFamily="18" charset="0"/>
                <a:cs typeface="Times New Roman" panose="02020603050405020304" pitchFamily="18" charset="0"/>
              </a:rPr>
              <a:t>қар</a:t>
            </a:r>
            <a:r>
              <a:rPr lang="kk-KZ" sz="1100" kern="1400" dirty="0">
                <a:solidFill>
                  <a:srgbClr val="000000"/>
                </a:solidFill>
                <a:latin typeface="Times New Roman" panose="02020603050405020304" pitchFamily="18" charset="0"/>
                <a:ea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Оңтустік-б</a:t>
            </a:r>
            <a:r>
              <a:rPr lang="kk-KZ" sz="1100" kern="1400" dirty="0">
                <a:solidFill>
                  <a:srgbClr val="000000"/>
                </a:solidFill>
                <a:latin typeface="Times New Roman" panose="02020603050405020304" pitchFamily="18" charset="0"/>
                <a:ea typeface="Times New Roman" panose="02020603050405020304" pitchFamily="18" charset="0"/>
              </a:rPr>
              <a:t>атыстан жел соғады,</a:t>
            </a:r>
          </a:p>
          <a:p>
            <a:r>
              <a:rPr lang="kk-KZ" sz="1100" kern="1400" dirty="0">
                <a:solidFill>
                  <a:srgbClr val="000000"/>
                </a:solidFill>
                <a:latin typeface="Times New Roman" panose="02020603050405020304" pitchFamily="18" charset="0"/>
                <a:ea typeface="Times New Roman" panose="02020603050405020304" pitchFamily="18" charset="0"/>
              </a:rPr>
              <a:t>күші 7-12 м/с. Ауа температурасы түнде 11-13, күндіз 3-5 аяз.</a:t>
            </a:r>
            <a:r>
              <a:rPr lang="ru-RU" sz="1100" b="1" kern="1400" dirty="0">
                <a:solidFill>
                  <a:srgbClr val="000000"/>
                </a:solidFill>
                <a:latin typeface="Times New Roman" panose="02020603050405020304" pitchFamily="18" charset="0"/>
                <a:cs typeface="Times New Roman" panose="02020603050405020304" pitchFamily="18" charset="0"/>
              </a:rPr>
              <a:t>                                         </a:t>
            </a:r>
          </a:p>
          <a:p>
            <a:pPr algn="ctr"/>
            <a:r>
              <a:rPr lang="ru-RU" sz="1100" b="1" kern="1400" dirty="0">
                <a:solidFill>
                  <a:srgbClr val="000000"/>
                </a:solidFill>
                <a:latin typeface="Times New Roman" panose="02020603050405020304" pitchFamily="18" charset="0"/>
                <a:cs typeface="Times New Roman" panose="02020603050405020304" pitchFamily="18" charset="0"/>
              </a:rPr>
              <a:t>08</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наурызға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a:t>
            </a:r>
            <a:r>
              <a:rPr lang="ru-RU" sz="1100" b="1" dirty="0">
                <a:latin typeface="Times New Roman" panose="02020603050405020304" pitchFamily="18" charset="0"/>
                <a:cs typeface="Times New Roman" panose="02020603050405020304" pitchFamily="18" charset="0"/>
              </a:rPr>
              <a:t>024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07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наурыз</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20-ден 08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наурыз</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08-ға дейін </a:t>
            </a:r>
          </a:p>
          <a:p>
            <a:pPr algn="just"/>
            <a:r>
              <a:rPr lang="kk-KZ" sz="1100" kern="1400" dirty="0">
                <a:solidFill>
                  <a:srgbClr val="000000"/>
                </a:solidFill>
                <a:latin typeface="Times New Roman" panose="02020603050405020304" pitchFamily="18" charset="0"/>
                <a:cs typeface="Times New Roman" panose="02020603050405020304" pitchFamily="18" charset="0"/>
              </a:rPr>
              <a:t>          Бұлтты</a:t>
            </a:r>
            <a:r>
              <a:rPr lang="kk-KZ" sz="1100" kern="1400" dirty="0">
                <a:solidFill>
                  <a:srgbClr val="000000"/>
                </a:solidFill>
                <a:latin typeface="Times New Roman" panose="02020603050405020304" pitchFamily="18" charset="0"/>
                <a:ea typeface="SimSun" panose="02010600030101010101" pitchFamily="2" charset="-122"/>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аздаған қар. Оңтустік</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тен </a:t>
            </a:r>
            <a:r>
              <a:rPr lang="kk-KZ" sz="1100" kern="1400" dirty="0">
                <a:solidFill>
                  <a:srgbClr val="000000"/>
                </a:solidFill>
                <a:latin typeface="Times New Roman" panose="02020603050405020304" pitchFamily="18" charset="0"/>
                <a:cs typeface="Times New Roman" panose="02020603050405020304" pitchFamily="18" charset="0"/>
              </a:rPr>
              <a:t>жел соғады, күші 9-14 м/с</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Ауа температурасы 10-12 аяз</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68207" y="1989606"/>
            <a:ext cx="462925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07 </a:t>
            </a:r>
            <a:r>
              <a:rPr lang="ru-RU" sz="1100" dirty="0" err="1">
                <a:solidFill>
                  <a:prstClr val="black"/>
                </a:solidFill>
                <a:latin typeface="Times New Roman" panose="02020603050405020304" pitchFamily="18" charset="0"/>
                <a:cs typeface="Times New Roman" panose="02020603050405020304" pitchFamily="18" charset="0"/>
              </a:rPr>
              <a:t>наурызда</a:t>
            </a:r>
            <a:r>
              <a:rPr lang="ru-RU" sz="1100" dirty="0">
                <a:solidFill>
                  <a:prstClr val="black"/>
                </a:solidFill>
                <a:latin typeface="Times New Roman" panose="02020603050405020304" pitchFamily="18" charset="0"/>
                <a:cs typeface="Times New Roman" panose="02020603050405020304" pitchFamily="18" charset="0"/>
              </a:rPr>
              <a:t>, түнде 08 </a:t>
            </a:r>
            <a:r>
              <a:rPr lang="ru-RU" sz="1100" dirty="0" err="1">
                <a:solidFill>
                  <a:prstClr val="black"/>
                </a:solidFill>
                <a:latin typeface="Times New Roman" panose="02020603050405020304" pitchFamily="18" charset="0"/>
                <a:cs typeface="Times New Roman" panose="02020603050405020304" pitchFamily="18" charset="0"/>
              </a:rPr>
              <a:t>наурызда</a:t>
            </a:r>
            <a:r>
              <a:rPr lang="ru-RU" sz="1100" dirty="0">
                <a:solidFill>
                  <a:prstClr val="black"/>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a:t>
            </a:r>
            <a:r>
              <a:rPr lang="ru-RU" sz="1100" b="1" dirty="0">
                <a:solidFill>
                  <a:prstClr val="black"/>
                </a:solidFill>
                <a:latin typeface="Times New Roman" panose="02020603050405020304" pitchFamily="18" charset="0"/>
                <a:cs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lvl="0"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3" name="TextBox 13">
            <a:extLst>
              <a:ext uri="{FF2B5EF4-FFF2-40B4-BE49-F238E27FC236}">
                <a16:creationId xmlns:a16="http://schemas.microsoft.com/office/drawing/2014/main" id="{F8C71DF1-0224-442D-A1EB-70F6C24351C6}"/>
              </a:ext>
            </a:extLst>
          </p:cNvPr>
          <p:cNvSpPr txBox="1"/>
          <p:nvPr/>
        </p:nvSpPr>
        <p:spPr>
          <a:xfrm>
            <a:off x="5068207" y="2695033"/>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Седелева Н.  / 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27928</TotalTime>
  <Words>602</Words>
  <Application>Microsoft Office PowerPoint</Application>
  <PresentationFormat>Лист A4 (210x297 мм)</PresentationFormat>
  <Paragraphs>101</Paragraphs>
  <Slides>2</Slides>
  <Notes>2</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SimSun</vt:lpstr>
      <vt:lpstr>SimSun</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4783</cp:revision>
  <cp:lastPrinted>2023-01-16T10:13:34Z</cp:lastPrinted>
  <dcterms:created xsi:type="dcterms:W3CDTF">2018-03-27T06:03:00Z</dcterms:created>
  <dcterms:modified xsi:type="dcterms:W3CDTF">2024-03-06T07:00:15Z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