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07900321"/>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66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44855"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07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smtClean="0">
                <a:solidFill>
                  <a:prstClr val="black"/>
                </a:solidFill>
                <a:latin typeface="Times New Roman" panose="02020603050405020304" pitchFamily="18" charset="0"/>
                <a:cs typeface="Times New Roman" panose="02020603050405020304" pitchFamily="18" charset="0"/>
              </a:rPr>
              <a:t>наурыз 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 </a:t>
            </a:r>
            <a:r>
              <a:rPr lang="kk-KZ" altLang="ru-RU" sz="1200" b="1" dirty="0">
                <a:solidFill>
                  <a:prstClr val="black"/>
                </a:solidFill>
                <a:latin typeface="Times New Roman" panose="02020603050405020304" pitchFamily="18" charset="0"/>
                <a:cs typeface="Times New Roman" panose="02020603050405020304" pitchFamily="18" charset="0"/>
              </a:rPr>
              <a:t>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 бұлтты</a:t>
            </a:r>
            <a:r>
              <a:rPr lang="kk-KZ" sz="1200">
                <a:solidFill>
                  <a:prstClr val="black"/>
                </a:solidFill>
                <a:latin typeface="Times New Roman" panose="02020603050405020304" pitchFamily="18" charset="0"/>
                <a:cs typeface="Times New Roman" panose="02020603050405020304" pitchFamily="18" charset="0"/>
              </a:rPr>
              <a:t>, </a:t>
            </a:r>
            <a:r>
              <a:rPr lang="kk-KZ" sz="1200" kern="1400">
                <a:solidFill>
                  <a:srgbClr val="000000"/>
                </a:solidFill>
                <a:latin typeface="Times New Roman" panose="02020603050405020304" pitchFamily="18" charset="0"/>
                <a:ea typeface="Times New Roman" panose="02020603050405020304" pitchFamily="18" charset="0"/>
              </a:rPr>
              <a:t>аздаған </a:t>
            </a:r>
            <a:r>
              <a:rPr lang="ru-RU" sz="1200" smtClean="0">
                <a:solidFill>
                  <a:prstClr val="black"/>
                </a:solidFill>
                <a:latin typeface="Times New Roman" panose="02020603050405020304" pitchFamily="18" charset="0"/>
                <a:cs typeface="Times New Roman" panose="02020603050405020304" pitchFamily="18" charset="0"/>
              </a:rPr>
              <a:t>түнде</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қар</a:t>
            </a:r>
            <a:r>
              <a:rPr lang="kk-KZ" sz="1200" dirty="0" smtClean="0">
                <a:latin typeface="Times New Roman" panose="02020603050405020304" pitchFamily="18" charset="0"/>
                <a:cs typeface="Times New Roman" panose="02020603050405020304" pitchFamily="18" charset="0"/>
              </a:rPr>
              <a:t>.</a:t>
            </a:r>
            <a:r>
              <a:rPr lang="kk-KZ" sz="1200" kern="1400" dirty="0" smtClean="0">
                <a:solidFill>
                  <a:srgbClr val="000000"/>
                </a:solidFill>
                <a:latin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Солтүстік-б</a:t>
            </a:r>
            <a:r>
              <a:rPr lang="kk-KZ" sz="1200" kern="1400" dirty="0">
                <a:solidFill>
                  <a:srgbClr val="000000"/>
                </a:solidFill>
                <a:latin typeface="Times New Roman" panose="02020603050405020304" pitchFamily="18" charset="0"/>
              </a:rPr>
              <a:t>атыстан </a:t>
            </a:r>
            <a:r>
              <a:rPr lang="kk-KZ" sz="1200" kern="1400" dirty="0">
                <a:solidFill>
                  <a:srgbClr val="000000"/>
                </a:solidFill>
                <a:latin typeface="Times New Roman" panose="02020603050405020304" pitchFamily="18" charset="0"/>
                <a:ea typeface="Times New Roman" panose="02020603050405020304" pitchFamily="18" charset="0"/>
              </a:rPr>
              <a:t>жел соғады, күші 9-14 м/с</a:t>
            </a:r>
            <a:r>
              <a:rPr lang="kk-KZ" sz="1200" dirty="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түнде </a:t>
            </a:r>
            <a:r>
              <a:rPr lang="ru-RU" sz="1200" dirty="0" smtClean="0">
                <a:latin typeface="Times New Roman" panose="02020603050405020304" pitchFamily="18" charset="0"/>
                <a:cs typeface="Times New Roman" panose="02020603050405020304" pitchFamily="18" charset="0"/>
              </a:rPr>
              <a:t>13-15,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a:solidFill>
                  <a:prstClr val="black"/>
                </a:solidFill>
                <a:latin typeface="Times New Roman" panose="02020603050405020304" pitchFamily="18" charset="0"/>
                <a:cs typeface="Times New Roman" panose="02020603050405020304" pitchFamily="18" charset="0"/>
              </a:rPr>
              <a:t>наурыз</a:t>
            </a:r>
            <a:endParaRPr lang="kk-KZ"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a:solidFill>
                  <a:prstClr val="black"/>
                </a:solidFill>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a:t>
            </a:r>
            <a:r>
              <a:rPr lang="kk-KZ" sz="1200" dirty="0" smtClean="0">
                <a:solidFill>
                  <a:prstClr val="black"/>
                </a:solidFill>
                <a:latin typeface="Times New Roman" panose="02020603050405020304" pitchFamily="18" charset="0"/>
                <a:cs typeface="Times New Roman" panose="02020603050405020304" pitchFamily="18" charset="0"/>
              </a:rPr>
              <a:t>бұлтты, </a:t>
            </a:r>
            <a:r>
              <a:rPr lang="kk-KZ" sz="1200" dirty="0">
                <a:solidFill>
                  <a:prstClr val="black"/>
                </a:solidFill>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Солтүстік-б</a:t>
            </a:r>
            <a:r>
              <a:rPr lang="kk-KZ" sz="1200" kern="1400" dirty="0" smtClean="0">
                <a:solidFill>
                  <a:srgbClr val="000000"/>
                </a:solidFill>
                <a:latin typeface="Times New Roman" panose="02020603050405020304" pitchFamily="18" charset="0"/>
              </a:rPr>
              <a:t>атыстан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a:t>
            </a:r>
            <a:r>
              <a:rPr lang="kk-KZ" sz="1200" kern="1400" dirty="0">
                <a:solidFill>
                  <a:srgbClr val="000000"/>
                </a:solidFill>
                <a:latin typeface="Times New Roman" panose="02020603050405020304" pitchFamily="18" charset="0"/>
                <a:ea typeface="Times New Roman" panose="02020603050405020304" pitchFamily="18" charset="0"/>
              </a:rPr>
              <a:t>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9-14 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18-20</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41671476"/>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0,032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2920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0,584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348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1,739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0,108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0,263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0654" y="2594250"/>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түнде </a:t>
            </a:r>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19403</TotalTime>
  <Words>572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3643</cp:revision>
  <cp:lastPrinted>2021-07-01T07:38:07Z</cp:lastPrinted>
  <dcterms:created xsi:type="dcterms:W3CDTF">2018-03-27T06:03:00Z</dcterms:created>
  <dcterms:modified xsi:type="dcterms:W3CDTF">2024-03-06T07:44:53Z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