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9977087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6</a:t>
                      </a:r>
                      <a:r>
                        <a:rPr lang="" altLang="x-none" sz="1600" b="1" i="1" dirty="0" smtClean="0">
                          <a:solidFill>
                            <a:srgbClr val="002060"/>
                          </a:solidFill>
                          <a:latin typeface="Times New Roman" panose="02020603050405020304" pitchFamily="18" charset="0"/>
                          <a:cs typeface="Times New Roman" panose="02020603050405020304" pitchFamily="18" charset="0"/>
                        </a:rPr>
                        <a:t>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 altLang="zh-CN" sz="1200" b="1" i="1" baseline="0"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61616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a:t>
            </a:r>
            <a:r>
              <a:rPr lang=""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23658"/>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наурызға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a:t>
            </a:r>
            <a:r>
              <a:rPr lang=""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наурыз сағ. </a:t>
            </a:r>
            <a:r>
              <a:rPr lang="ru-RU" altLang="ru-RU" sz="1200" b="1" dirty="0" smtClean="0">
                <a:latin typeface="Times New Roman" panose="02020603050405020304" pitchFamily="18" charset="0"/>
                <a:cs typeface="Times New Roman" panose="02020603050405020304" pitchFamily="18" charset="0"/>
              </a:rPr>
              <a:t>20-дан 0</a:t>
            </a:r>
            <a:r>
              <a:rPr lang=""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Ж</a:t>
            </a:r>
            <a:r>
              <a:rPr lang="kk-KZ" sz="1200" dirty="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14-16°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 </a:t>
            </a:r>
            <a:r>
              <a:rPr lang="kk-KZ" sz="1200" dirty="0">
                <a:solidFill>
                  <a:prstClr val="black"/>
                </a:solidFill>
                <a:latin typeface="Times New Roman" pitchFamily="18" charset="0"/>
                <a:cs typeface="Times New Roman" pitchFamily="18" charset="0"/>
              </a:rPr>
              <a:t>жылы болады.</a:t>
            </a:r>
          </a:p>
          <a:p>
            <a:pPr algn="just">
              <a:spcBef>
                <a:spcPts val="0"/>
              </a:spcBef>
              <a:defRPr/>
            </a:pPr>
            <a:endParaRPr lang="kk-KZ" sz="12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a:t>
            </a:r>
            <a:r>
              <a:rPr lang=""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наурызға</a:t>
            </a:r>
            <a:endParaRPr lang="ru-RU" altLang="ru-RU" sz="12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a:t>
            </a:r>
            <a:r>
              <a:rPr lang="" altLang="ru-RU" sz="1200" b="1" dirty="0" smtClean="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наурыз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0</a:t>
            </a:r>
            <a:r>
              <a:rPr lang="" sz="1200" b="1" dirty="0">
                <a:latin typeface="Times New Roman" panose="02020603050405020304" pitchFamily="18" charset="0"/>
                <a:cs typeface="Times New Roman" panose="02020603050405020304" pitchFamily="18" charset="0"/>
              </a:rPr>
              <a:t>8</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Ж</a:t>
            </a:r>
            <a:r>
              <a:rPr lang="kk-KZ" sz="1200" dirty="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1-6 м/с. Ауа температурасы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36885042"/>
              </p:ext>
            </p:extLst>
          </p:nvPr>
        </p:nvGraphicFramePr>
        <p:xfrm>
          <a:off x="5044852" y="4102136"/>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0,287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5277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1,055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0,506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20" name="TextBox 13"/>
          <p:cNvSpPr txBox="1"/>
          <p:nvPr/>
        </p:nvSpPr>
        <p:spPr>
          <a:xfrm>
            <a:off x="5025122" y="22775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7466" y="315494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 altLang="ru-RU" sz="1200" b="1" i="1" dirty="0" smtClean="0">
                <a:solidFill>
                  <a:srgbClr val="000000"/>
                </a:solidFill>
                <a:latin typeface="Times New Roman" panose="02020603050405020304" pitchFamily="18" charset="0"/>
                <a:cs typeface="Times New Roman" panose="02020603050405020304" pitchFamily="18" charset="0"/>
              </a:rPr>
              <a:t>Жиембаева Д.А.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21025</TotalTime>
  <Words>619</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3481</cp:revision>
  <cp:lastPrinted>2021-07-01T03:56:27Z</cp:lastPrinted>
  <dcterms:created xsi:type="dcterms:W3CDTF">2018-03-27T06:03:00Z</dcterms:created>
  <dcterms:modified xsi:type="dcterms:W3CDTF">2024-03-06T07:24:55Z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