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98" d="100"/>
          <a:sy n="98" d="100"/>
        </p:scale>
        <p:origin x="-2496" y="-4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89118856"/>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244211565"/>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0,451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,45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3953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,791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0,92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06 наурыз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наурызға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Аздаған бұлтты, </a:t>
            </a:r>
            <a:r>
              <a:rPr lang="kk-KZ" sz="1200" kern="1400" dirty="0" smtClean="0">
                <a:solidFill>
                  <a:srgbClr val="000000"/>
                </a:solidFill>
                <a:latin typeface="Times New Roman"/>
                <a:ea typeface="Times New Roman"/>
              </a:rPr>
              <a:t>жауын-шашынсыз. Солтүстік-шығыстан </a:t>
            </a:r>
            <a:r>
              <a:rPr lang="kk-KZ" sz="1200" kern="1400" dirty="0">
                <a:solidFill>
                  <a:srgbClr val="000000"/>
                </a:solidFill>
                <a:latin typeface="Times New Roman"/>
                <a:ea typeface="Times New Roman"/>
              </a:rPr>
              <a:t>жел соғады, </a:t>
            </a:r>
            <a:r>
              <a:rPr lang="kk-KZ" sz="1200" kern="1400" dirty="0" smtClean="0">
                <a:solidFill>
                  <a:srgbClr val="000000"/>
                </a:solidFill>
                <a:latin typeface="Times New Roman"/>
                <a:ea typeface="Times New Roman"/>
              </a:rPr>
              <a:t>күші </a:t>
            </a:r>
            <a:r>
              <a:rPr lang="kk-KZ" sz="1200" kern="1400" dirty="0" smtClean="0">
                <a:solidFill>
                  <a:srgbClr val="000000"/>
                </a:solidFill>
                <a:latin typeface="Times New Roman"/>
                <a:ea typeface="Times New Roman"/>
              </a:rPr>
              <a:t>5-10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3-5 </a:t>
            </a:r>
            <a:r>
              <a:rPr lang="kk-KZ" sz="1200" kern="1400" dirty="0">
                <a:solidFill>
                  <a:srgbClr val="000000"/>
                </a:solidFill>
                <a:latin typeface="Times New Roman"/>
                <a:ea typeface="Times New Roman"/>
              </a:rPr>
              <a:t>аяз, </a:t>
            </a:r>
            <a:r>
              <a:rPr lang="kk-KZ" sz="1200" kern="1400" dirty="0" smtClean="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3-5 </a:t>
            </a:r>
            <a:r>
              <a:rPr lang="kk-KZ" sz="1200" kern="1400" dirty="0">
                <a:solidFill>
                  <a:srgbClr val="000000"/>
                </a:solidFill>
                <a:latin typeface="Times New Roman"/>
                <a:ea typeface="Times New Roman"/>
              </a:rPr>
              <a:t>жылы. </a:t>
            </a: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наурыз</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07 </a:t>
            </a:r>
            <a:r>
              <a:rPr lang="ru-RU" altLang="ru-RU" sz="1200" b="1" dirty="0" err="1">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Аздаған бұлтты, жауын-шашынсыз</a:t>
            </a:r>
            <a:r>
              <a:rPr lang="kk-KZ" altLang="ru-RU" sz="1200" dirty="0" smtClean="0">
                <a:solidFill>
                  <a:srgbClr val="000000"/>
                </a:solidFill>
                <a:latin typeface="Times New Roman" pitchFamily="18" charset="0"/>
                <a:cs typeface="Times New Roman" pitchFamily="18" charset="0"/>
              </a:rPr>
              <a:t>. </a:t>
            </a:r>
            <a:r>
              <a:rPr lang="kk-KZ" sz="1200" kern="1400" dirty="0">
                <a:solidFill>
                  <a:srgbClr val="000000"/>
                </a:solidFill>
                <a:latin typeface="Times New Roman"/>
                <a:ea typeface="Times New Roman"/>
              </a:rPr>
              <a:t>Солтүстік</a:t>
            </a:r>
            <a:r>
              <a:rPr lang="kk-KZ" altLang="ru-RU" sz="1200" dirty="0" smtClean="0">
                <a:solidFill>
                  <a:srgbClr val="000000"/>
                </a:solidFill>
                <a:latin typeface="Times New Roman" pitchFamily="18" charset="0"/>
                <a:cs typeface="Times New Roman" pitchFamily="18" charset="0"/>
              </a:rPr>
              <a:t>-шығыстан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5</a:t>
            </a:r>
            <a:r>
              <a:rPr lang="kk-KZ" altLang="ru-RU" sz="1200" dirty="0" smtClean="0">
                <a:solidFill>
                  <a:srgbClr val="000000"/>
                </a:solidFill>
                <a:latin typeface="Times New Roman" pitchFamily="18" charset="0"/>
                <a:cs typeface="Times New Roman" pitchFamily="18" charset="0"/>
              </a:rPr>
              <a:t>-10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5-7 </a:t>
            </a:r>
            <a:r>
              <a:rPr lang="kk-KZ" altLang="ru-RU" sz="1200" dirty="0" smtClean="0">
                <a:solidFill>
                  <a:srgbClr val="000000"/>
                </a:solidFill>
                <a:latin typeface="Times New Roman" pitchFamily="18" charset="0"/>
                <a:cs typeface="Times New Roman" pitchFamily="18" charset="0"/>
              </a:rPr>
              <a:t>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7244"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Б.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19774</TotalTime>
  <Words>579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3492</cp:revision>
  <cp:lastPrinted>2023-02-06T06:57:51Z</cp:lastPrinted>
  <dcterms:created xsi:type="dcterms:W3CDTF">2018-03-27T06:03:00Z</dcterms:created>
  <dcterms:modified xsi:type="dcterms:W3CDTF">2024-03-06T07:40:20Z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