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8" d="100"/>
          <a:sy n="108" d="100"/>
        </p:scale>
        <p:origin x="33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718468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p>
          <a:p>
            <a:pPr algn="ct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 жылы</a:t>
            </a:r>
            <a:r>
              <a:rPr lang="kk-KZ" sz="1100" dirty="0" smtClean="0">
                <a:solidFill>
                  <a:prstClr val="black"/>
                </a:solidFill>
                <a:latin typeface="Times New Roman" pitchFamily="18" charset="0"/>
                <a:cs typeface="Times New Roman" pitchFamily="18" charset="0"/>
              </a:rPr>
              <a:t>.</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27444</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3256</cp:revision>
  <cp:lastPrinted>2021-07-01T07:38:07Z</cp:lastPrinted>
  <dcterms:created xsi:type="dcterms:W3CDTF">2018-03-27T06:03:00Z</dcterms:created>
  <dcterms:modified xsi:type="dcterms:W3CDTF">2024-03-06T07:13:44Z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