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19760372"/>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a:t>
                      </a:r>
                      <a:r>
                        <a:rPr lang="" altLang="x-none" sz="1600" b="1" i="1" dirty="0" smtClean="0">
                          <a:solidFill>
                            <a:srgbClr val="002060"/>
                          </a:solidFill>
                          <a:latin typeface="Times New Roman" panose="02020603050405020304" pitchFamily="18" charset="0"/>
                          <a:cs typeface="Times New Roman" panose="02020603050405020304" pitchFamily="18" charset="0"/>
                        </a:rPr>
                        <a:t>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 altLang="zh-CN" sz="1200" b="1" i="1" baseline="0"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a:t>
            </a:r>
            <a:r>
              <a:rPr lang=""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наурыз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latin typeface="Times New Roman" panose="02020603050405020304" pitchFamily="18" charset="0"/>
                <a:ea typeface="Calibri" panose="020F0502020204030204" pitchFamily="34" charset="0"/>
              </a:rPr>
              <a:t>     </a:t>
            </a:r>
            <a:r>
              <a:rPr lang="kk-KZ" sz="1200" dirty="0">
                <a:solidFill>
                  <a:prstClr val="black"/>
                </a:solidFill>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оңтүстік-шығыстан, оңтүстіктен </a:t>
            </a:r>
            <a:r>
              <a:rPr lang="kk-KZ" sz="1200" dirty="0">
                <a:solidFill>
                  <a:prstClr val="black"/>
                </a:solidFill>
                <a:latin typeface="Times New Roman" pitchFamily="18" charset="0"/>
                <a:cs typeface="Times New Roman" pitchFamily="18" charset="0"/>
              </a:rPr>
              <a:t>соғады, күші 3-8 м/с. Ауа температурасы түнде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2-4° </a:t>
            </a:r>
            <a:r>
              <a:rPr lang="kk-KZ" sz="1200" dirty="0" smtClean="0">
                <a:solidFill>
                  <a:prstClr val="black"/>
                </a:solidFill>
                <a:latin typeface="Times New Roman" pitchFamily="18" charset="0"/>
                <a:cs typeface="Times New Roman" pitchFamily="18" charset="0"/>
              </a:rPr>
              <a:t>аяз болады</a:t>
            </a:r>
            <a:r>
              <a:rPr lang="kk-KZ" sz="1200" dirty="0">
                <a:solidFill>
                  <a:prstClr val="black"/>
                </a:solidFill>
                <a:latin typeface="Times New Roman" pitchFamily="18" charset="0"/>
                <a:cs typeface="Times New Roman" pitchFamily="18" charset="0"/>
              </a:rPr>
              <a:t>.</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a:t>
            </a:r>
            <a:r>
              <a:rPr lang=""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a:t>
            </a:r>
            <a:r>
              <a:rPr lang="" altLang="ru-RU" sz="1200" b="1" dirty="0" smtClean="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a:t>
            </a:r>
            <a:r>
              <a:rPr lang="" sz="1200" b="1" dirty="0" smtClean="0">
                <a:latin typeface="Times New Roman" panose="02020603050405020304" pitchFamily="18" charset="0"/>
                <a:cs typeface="Times New Roman" panose="02020603050405020304" pitchFamily="18" charset="0"/>
              </a:rPr>
              <a:t>8</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latin typeface="Times New Roman" panose="02020603050405020304" pitchFamily="18" charset="0"/>
                <a:ea typeface="Calibri" panose="020F0502020204030204" pitchFamily="34" charset="0"/>
              </a:rPr>
              <a:t>Көшпелі бұлтты</a:t>
            </a:r>
            <a:r>
              <a:rPr lang="kk-KZ" sz="1200" dirty="0" smtClean="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оңтүстіктен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1-6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4959631" y="239170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959631" y="327921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3434235"/>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227" y="5780800"/>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Жиембаева Д.А.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18610</TotalTime>
  <Words>578</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3347</cp:revision>
  <cp:lastPrinted>2021-07-01T03:56:27Z</cp:lastPrinted>
  <dcterms:created xsi:type="dcterms:W3CDTF">2018-03-27T06:03:00Z</dcterms:created>
  <dcterms:modified xsi:type="dcterms:W3CDTF">2024-03-06T07:28:05Z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