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376591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66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0704956"/>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35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544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56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23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06210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наурызға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жауын-шашынсыз</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Жел солтүстік-шығыстан 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5-10 </a:t>
            </a:r>
            <a:r>
              <a:rPr lang="kk-KZ" sz="11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10-12, </a:t>
            </a:r>
            <a:r>
              <a:rPr lang="kk-KZ" sz="11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3-5 </a:t>
            </a:r>
            <a:r>
              <a:rPr lang="kk-KZ" sz="1100" dirty="0">
                <a:latin typeface="Times New Roman" panose="02020603050405020304" pitchFamily="18" charset="0"/>
                <a:ea typeface="Calibri" panose="020F0502020204030204" pitchFamily="34" charset="0"/>
                <a:cs typeface="Times New Roman" panose="02020603050405020304" pitchFamily="18" charset="0"/>
              </a:rPr>
              <a:t>градус аяз.</a:t>
            </a: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08 </a:t>
            </a:r>
            <a:r>
              <a:rPr lang="ru-RU" sz="1200" b="1" dirty="0" err="1">
                <a:solidFill>
                  <a:srgbClr val="000000"/>
                </a:solidFill>
                <a:latin typeface="Times New Roman" pitchFamily="18" charset="0"/>
                <a:cs typeface="Times New Roman" pitchFamily="18" charset="0"/>
                <a:sym typeface="+mn-ea"/>
              </a:rPr>
              <a:t>наурыз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a:latin typeface="Times New Roman" panose="02020603050405020304" pitchFamily="18" charset="0"/>
                <a:cs typeface="Times New Roman" panose="02020603050405020304" pitchFamily="18" charset="0"/>
              </a:rPr>
              <a:t>Жел </a:t>
            </a:r>
            <a:r>
              <a:rPr lang="kk-KZ" sz="1100" smtClean="0">
                <a:latin typeface="Times New Roman" panose="02020603050405020304" pitchFamily="18" charset="0"/>
                <a:cs typeface="Times New Roman" panose="02020603050405020304" pitchFamily="18" charset="0"/>
              </a:rPr>
              <a:t>солтүстік-шығыстан, шығыстан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5-10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14-16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9072" y="2400109"/>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07 </a:t>
            </a:r>
            <a:r>
              <a:rPr lang="ru-RU" sz="1100" b="1" dirty="0" err="1">
                <a:solidFill>
                  <a:schemeClr val="tx1"/>
                </a:solidFill>
                <a:latin typeface="Times New Roman" panose="02020603050405020304" pitchFamily="18" charset="0"/>
                <a:cs typeface="Times New Roman" panose="02020603050405020304" pitchFamily="18" charset="0"/>
              </a:rPr>
              <a:t>наурыз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a:t>
            </a:r>
            <a:r>
              <a:rPr lang="kk-KZ" sz="1100" b="1" dirty="0">
                <a:solidFill>
                  <a:schemeClr val="tx1"/>
                </a:solidFill>
                <a:latin typeface="Times New Roman" panose="02020603050405020304" pitchFamily="18" charset="0"/>
                <a:cs typeface="Times New Roman" panose="02020603050405020304" pitchFamily="18" charset="0"/>
              </a:rPr>
              <a:t>8</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наурыз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24765</TotalTime>
  <Words>563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4668</cp:revision>
  <cp:lastPrinted>2021-07-01T03:56:27Z</cp:lastPrinted>
  <dcterms:created xsi:type="dcterms:W3CDTF">2018-03-27T06:03:00Z</dcterms:created>
  <dcterms:modified xsi:type="dcterms:W3CDTF">2024-03-06T06:49:29Z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