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448913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9002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дождь. Ветер юго-восточный с переходом на юго-западный 8-13 м/с. Температура воздуха ночью 1-3,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13507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3029</cp:revision>
  <cp:lastPrinted>2021-07-01T03:56:27Z</cp:lastPrinted>
  <dcterms:created xsi:type="dcterms:W3CDTF">2018-03-27T06:03:00Z</dcterms:created>
  <dcterms:modified xsi:type="dcterms:W3CDTF">2024-03-06T07:45:21Z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