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0942804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марта 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5" y="374084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0</a:t>
            </a:r>
            <a:r>
              <a:rPr lang="" altLang="ru-RU" sz="1200" b="1" dirty="0" smtClean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марта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Переменная облачность,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восточный, юго-восточный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2-7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13-15°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1-3°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</a:p>
          <a:p>
            <a:pPr lvl="0" indent="177800" algn="just">
              <a:defRPr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8794205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106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0,283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5055005" y="2335475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13793" y="342820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18820</TotalTime>
  <Words>604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3276</cp:revision>
  <cp:lastPrinted>2021-10-14T11:15:53Z</cp:lastPrinted>
  <dcterms:created xsi:type="dcterms:W3CDTF">2018-03-27T06:03:00Z</dcterms:created>
  <dcterms:modified xsi:type="dcterms:W3CDTF">2024-03-06T07:31:09Z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