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марта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06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3-8 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4-6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мороза, днем 7-9 тепла.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08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07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06 марта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3-8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марта2024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2839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Абдуалиева М А</a:t>
            </a:r>
            <a:r>
              <a:rPr lang="kk-KZ" sz="1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18701</TotalTime>
  <Words>533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3980</cp:revision>
  <cp:lastPrinted>2021-07-01T03:56:27Z</cp:lastPrinted>
  <dcterms:created xsi:type="dcterms:W3CDTF">2018-03-27T06:03:00Z</dcterms:created>
  <dcterms:modified xsi:type="dcterms:W3CDTF">2024-03-06T07:08:14Z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