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156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79010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марта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07 марта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марта по 20 ч. 07 марта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Переменная облачность, ночью снег. Ветер 3-8 м/с. Температура воздуха ночью 11-13, днем 6-8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08 марта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07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18-20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3181610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0.749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0.524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18810</TotalTime>
  <Words>606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3094</cp:revision>
  <cp:lastPrinted>2021-07-01T03:56:27Z</cp:lastPrinted>
  <dcterms:created xsi:type="dcterms:W3CDTF">2018-03-27T06:03:00Z</dcterms:created>
  <dcterms:modified xsi:type="dcterms:W3CDTF">2024-03-06T06:50:32Z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