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68" d="100"/>
          <a:sy n="68" d="100"/>
        </p:scale>
        <p:origin x="84" y="111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753F35-766E-4C47-8CD0-64E5DA04727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82987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F0604-A1D9-49FC-AA86-0F0AF6176C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0C7ED-2A56-4F97-B92A-B965D1A9B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D7EE7-3AEB-489A-8B2B-9F4C98E170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76FC-B24A-46AC-A91D-AD5E153131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AD11B-2CC3-4DDB-9E77-EA28748DF2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01BC4-B247-487F-95DD-915468466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39AF-667F-4172-ADB9-E15F28285A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24CD-0EB0-4ADB-8D27-E076F73A4D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EAB0A-AE22-4046-927F-5EBBBB5525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999C-74D0-4C62-903B-27A9955E5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3E39-EBFC-420A-83F6-6225D2A3C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AFCE007-AAA7-4209-A03B-BB41109807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7450" y="115888"/>
            <a:ext cx="4816475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ночью 1-3 мороза, днем 6-8 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небольшой снег.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07</a:t>
            </a:r>
            <a:r>
              <a:rPr lang="kk-KZ" altLang="en-US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096988"/>
              </p:ext>
            </p:extLst>
          </p:nvPr>
        </p:nvGraphicFramePr>
        <p:xfrm>
          <a:off x="5026025" y="4081463"/>
          <a:ext cx="4684713" cy="23498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36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18812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4346</cp:revision>
  <cp:lastPrinted>2021-07-01T09:11:30Z</cp:lastPrinted>
  <dcterms:created xsi:type="dcterms:W3CDTF">2018-03-27T06:03:00Z</dcterms:created>
  <dcterms:modified xsi:type="dcterms:W3CDTF">2024-03-06T06:49:46Z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